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91" r:id="rId5"/>
    <p:sldMasterId id="2147484305" r:id="rId6"/>
    <p:sldMasterId id="2147484323" r:id="rId7"/>
  </p:sldMasterIdLst>
  <p:notesMasterIdLst>
    <p:notesMasterId r:id="rId29"/>
  </p:notesMasterIdLst>
  <p:handoutMasterIdLst>
    <p:handoutMasterId r:id="rId30"/>
  </p:handoutMasterIdLst>
  <p:sldIdLst>
    <p:sldId id="1318" r:id="rId8"/>
    <p:sldId id="1378" r:id="rId9"/>
    <p:sldId id="1363" r:id="rId10"/>
    <p:sldId id="1366" r:id="rId11"/>
    <p:sldId id="1373" r:id="rId12"/>
    <p:sldId id="1379" r:id="rId13"/>
    <p:sldId id="1384" r:id="rId14"/>
    <p:sldId id="1385" r:id="rId15"/>
    <p:sldId id="1386" r:id="rId16"/>
    <p:sldId id="1381" r:id="rId17"/>
    <p:sldId id="1382" r:id="rId18"/>
    <p:sldId id="1364" r:id="rId19"/>
    <p:sldId id="1365" r:id="rId20"/>
    <p:sldId id="1377" r:id="rId21"/>
    <p:sldId id="1371" r:id="rId22"/>
    <p:sldId id="1380" r:id="rId23"/>
    <p:sldId id="1374" r:id="rId24"/>
    <p:sldId id="1375" r:id="rId25"/>
    <p:sldId id="1383" r:id="rId26"/>
    <p:sldId id="1372" r:id="rId27"/>
    <p:sldId id="1339" r:id="rId2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echEd 2013 Template layouts" id="{6DD5C800-9A2C-4823-B056-4AFFC9A97500}">
          <p14:sldIdLst>
            <p14:sldId id="1318"/>
            <p14:sldId id="1378"/>
            <p14:sldId id="1363"/>
            <p14:sldId id="1366"/>
            <p14:sldId id="1373"/>
            <p14:sldId id="1379"/>
            <p14:sldId id="1384"/>
            <p14:sldId id="1385"/>
            <p14:sldId id="1386"/>
            <p14:sldId id="1381"/>
            <p14:sldId id="1382"/>
            <p14:sldId id="1364"/>
            <p14:sldId id="1365"/>
            <p14:sldId id="1377"/>
            <p14:sldId id="1371"/>
            <p14:sldId id="1380"/>
            <p14:sldId id="1374"/>
            <p14:sldId id="1375"/>
            <p14:sldId id="1383"/>
            <p14:sldId id="1372"/>
            <p14:sldId id="1339"/>
          </p14:sldIdLst>
        </p14:section>
        <p14:section name="Compulsary Slides" id="{6925D2A1-AD53-4951-AB34-79DFA02CD676}">
          <p14:sldIdLst/>
        </p14:section>
      </p14:sectionLst>
    </p:ext>
    <p:ext uri="{EFAFB233-063F-42B5-8137-9DF3F51BA10A}">
      <p15:sldGuideLst xmlns:p15="http://schemas.microsoft.com/office/powerpoint/2012/main">
        <p15:guide id="1" orient="horz" pos="2203">
          <p15:clr>
            <a:srgbClr val="A4A3A4"/>
          </p15:clr>
        </p15:guide>
        <p15:guide id="2" pos="391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7FBA00"/>
    <a:srgbClr val="F25022"/>
    <a:srgbClr val="0072C6"/>
    <a:srgbClr val="007233"/>
    <a:srgbClr val="B4009E"/>
    <a:srgbClr val="B0B186"/>
    <a:srgbClr val="FF66FF"/>
    <a:srgbClr val="000000"/>
    <a:srgbClr val="33CC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3556" autoAdjust="0"/>
  </p:normalViewPr>
  <p:slideViewPr>
    <p:cSldViewPr snapToGrid="0">
      <p:cViewPr varScale="1">
        <p:scale>
          <a:sx n="107" d="100"/>
          <a:sy n="107" d="100"/>
        </p:scale>
        <p:origin x="384" y="102"/>
      </p:cViewPr>
      <p:guideLst>
        <p:guide orient="horz" pos="2203"/>
        <p:guide pos="3917"/>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Grid="0" showGuides="1">
      <p:cViewPr>
        <p:scale>
          <a:sx n="41" d="100"/>
          <a:sy n="41" d="100"/>
        </p:scale>
        <p:origin x="-4164" y="-168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gradFill>
                  <a:gsLst>
                    <a:gs pos="1250">
                      <a:schemeClr val="tx1"/>
                    </a:gs>
                    <a:gs pos="100000">
                      <a:schemeClr val="tx1"/>
                    </a:gs>
                  </a:gsLst>
                  <a:lin ang="5400000" scaled="0"/>
                </a:gradFill>
                <a:latin typeface="Segoe UI" pitchFamily="34" charset="0"/>
              </a:rPr>
              <a:t>TechEd 2013</a:t>
            </a:r>
            <a:endParaRPr lang="en-US" dirty="0">
              <a:gradFill>
                <a:gsLst>
                  <a:gs pos="1250">
                    <a:schemeClr val="tx1"/>
                  </a:gs>
                  <a:gs pos="100000">
                    <a:schemeClr val="tx1"/>
                  </a:gs>
                </a:gsLst>
                <a:lin ang="5400000" scaled="0"/>
              </a:gradFill>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B6A60E7-2D53-4E43-BBED-95418411E14A}" type="datetime8">
              <a:rPr lang="en-US" smtClean="0">
                <a:latin typeface="Segoe UI" pitchFamily="34" charset="0"/>
              </a:rPr>
              <a:t>9/15/2016 10:58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jpg>
</file>

<file path=ppt/media/image13.jpg>
</file>

<file path=ppt/media/image15.png>
</file>

<file path=ppt/media/image16.png>
</file>

<file path=ppt/media/image17.png>
</file>

<file path=ppt/media/image2.png>
</file>

<file path=ppt/media/image3.png>
</file>

<file path=ppt/media/image4.png>
</file>

<file path=ppt/media/image5.jpeg>
</file>

<file path=ppt/media/image6.png>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gradFill>
                  <a:gsLst>
                    <a:gs pos="1250">
                      <a:schemeClr val="tx1"/>
                    </a:gs>
                    <a:gs pos="100000">
                      <a:schemeClr val="tx1"/>
                    </a:gs>
                  </a:gsLst>
                  <a:lin ang="5400000" scaled="0"/>
                </a:gradFill>
                <a:latin typeface="Segoe UI" pitchFamily="34" charset="0"/>
              </a:defRPr>
            </a:lvl1pPr>
          </a:lstStyle>
          <a:p>
            <a:r>
              <a:rPr lang="en-US" dirty="0" smtClean="0"/>
              <a:t>TechEd 2013</a:t>
            </a:r>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2DFDA5C7-BBAE-481E-8BF7-731156A2E2C1}" type="datetime8">
              <a:rPr lang="en-US" smtClean="0"/>
              <a:t>9/15/2016 10:58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Header Placeholder 3"/>
          <p:cNvSpPr>
            <a:spLocks noGrp="1"/>
          </p:cNvSpPr>
          <p:nvPr>
            <p:ph type="hdr" sz="quarter" idx="10"/>
          </p:nvPr>
        </p:nvSpPr>
        <p:spPr/>
        <p:txBody>
          <a:bodyPr/>
          <a:lstStyle/>
          <a:p>
            <a:r>
              <a:rPr lang="en-US" dirty="0" smtClean="0"/>
              <a:t>TechEd 2013</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DFDA5C7-BBAE-481E-8BF7-731156A2E2C1}" type="datetime8">
              <a:rPr lang="en-US" smtClean="0"/>
              <a:t>9/15/2016 10:58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290363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Microsoft Ignite 2016</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9/15/2016 10:58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1740420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Microsoft Ignite 2016</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9/15/2016 10:58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3447907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solidFill>
                  <a:prstClr val="black"/>
                </a:solidFill>
              </a:rPr>
              <a:t>Microsoft Ignite 2016</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solidFill>
                  <a:prstClr val="black"/>
                </a:solidFill>
              </a:rPr>
              <a:pPr/>
              <a:t>9/15/2016 10:58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304453533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oleObject" Target="../embeddings/oleObject1.bin"/><Relationship Id="rId7" Type="http://schemas.openxmlformats.org/officeDocument/2006/relationships/image" Target="../media/image10.png"/><Relationship Id="rId2" Type="http://schemas.openxmlformats.org/officeDocument/2006/relationships/slideMaster" Target="../slideMasters/slideMaster4.xml"/><Relationship Id="rId1" Type="http://schemas.openxmlformats.org/officeDocument/2006/relationships/vmlDrawing" Target="../drawings/vmlDrawing1.vml"/><Relationship Id="rId6" Type="http://schemas.openxmlformats.org/officeDocument/2006/relationships/image" Target="../media/image9.emf"/><Relationship Id="rId5" Type="http://schemas.openxmlformats.org/officeDocument/2006/relationships/image" Target="../media/image8.png"/><Relationship Id="rId4" Type="http://schemas.openxmlformats.org/officeDocument/2006/relationships/image" Target="../media/image7.wmf"/></Relationships>
</file>

<file path=ppt/slideLayouts/_rels/slideLayout4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4.xml"/><Relationship Id="rId1" Type="http://schemas.openxmlformats.org/officeDocument/2006/relationships/vmlDrawing" Target="../drawings/vmlDrawing2.vml"/><Relationship Id="rId6" Type="http://schemas.openxmlformats.org/officeDocument/2006/relationships/image" Target="../media/image9.emf"/><Relationship Id="rId5" Type="http://schemas.openxmlformats.org/officeDocument/2006/relationships/image" Target="../media/image8.png"/><Relationship Id="rId4" Type="http://schemas.openxmlformats.org/officeDocument/2006/relationships/image" Target="../media/image7.wmf"/></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ssion Title Slide">
    <p:spTree>
      <p:nvGrpSpPr>
        <p:cNvPr id="1" name=""/>
        <p:cNvGrpSpPr/>
        <p:nvPr/>
      </p:nvGrpSpPr>
      <p:grpSpPr>
        <a:xfrm>
          <a:off x="0" y="0"/>
          <a:ext cx="0" cy="0"/>
          <a:chOff x="0" y="0"/>
          <a:chExt cx="0" cy="0"/>
        </a:xfrm>
      </p:grpSpPr>
      <p:sp>
        <p:nvSpPr>
          <p:cNvPr id="28" name="Rectangle 27"/>
          <p:cNvSpPr/>
          <p:nvPr userDrawn="1"/>
        </p:nvSpPr>
        <p:spPr bwMode="auto">
          <a:xfrm>
            <a:off x="-66" y="3943350"/>
            <a:ext cx="6687522" cy="18288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28"/>
          <p:cNvSpPr/>
          <p:nvPr userDrawn="1"/>
        </p:nvSpPr>
        <p:spPr bwMode="auto">
          <a:xfrm>
            <a:off x="6687458" y="3943350"/>
            <a:ext cx="3279251" cy="1828800"/>
          </a:xfrm>
          <a:prstGeom prst="rect">
            <a:avLst/>
          </a:prstGeom>
          <a:solidFill>
            <a:srgbClr val="7FBA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0" name="Rectangle 29"/>
          <p:cNvSpPr/>
          <p:nvPr userDrawn="1"/>
        </p:nvSpPr>
        <p:spPr bwMode="ltGray">
          <a:xfrm>
            <a:off x="-66" y="2125663"/>
            <a:ext cx="9966775" cy="182880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1" name="Title 1"/>
          <p:cNvSpPr>
            <a:spLocks noGrp="1"/>
          </p:cNvSpPr>
          <p:nvPr>
            <p:ph type="title" hasCustomPrompt="1"/>
          </p:nvPr>
        </p:nvSpPr>
        <p:spPr>
          <a:xfrm>
            <a:off x="359999" y="2125678"/>
            <a:ext cx="9606709" cy="1828786"/>
          </a:xfrm>
          <a:noFill/>
        </p:spPr>
        <p:txBody>
          <a:bodyPr lIns="180000" tIns="180000" rIns="180000" bIns="180000" anchor="b" anchorCtr="0"/>
          <a:lstStyle>
            <a:lvl1pPr>
              <a:defRPr sz="3500" spc="-100" baseline="0">
                <a:gradFill>
                  <a:gsLst>
                    <a:gs pos="5833">
                      <a:srgbClr val="FFFFFF"/>
                    </a:gs>
                    <a:gs pos="18000">
                      <a:srgbClr val="FFFFFF"/>
                    </a:gs>
                  </a:gsLst>
                  <a:lin ang="5400000" scaled="0"/>
                </a:gradFill>
              </a:defRPr>
            </a:lvl1pPr>
          </a:lstStyle>
          <a:p>
            <a:r>
              <a:rPr lang="en-US" dirty="0" smtClean="0"/>
              <a:t>Session Title</a:t>
            </a:r>
            <a:endParaRPr lang="en-US" dirty="0"/>
          </a:p>
        </p:txBody>
      </p:sp>
      <p:sp>
        <p:nvSpPr>
          <p:cNvPr id="32" name="Text Placeholder 4"/>
          <p:cNvSpPr>
            <a:spLocks noGrp="1"/>
          </p:cNvSpPr>
          <p:nvPr>
            <p:ph type="body" sz="quarter" idx="12" hasCustomPrompt="1"/>
          </p:nvPr>
        </p:nvSpPr>
        <p:spPr>
          <a:xfrm>
            <a:off x="360001" y="3955786"/>
            <a:ext cx="6327456" cy="1828007"/>
          </a:xfrm>
          <a:noFill/>
        </p:spPr>
        <p:txBody>
          <a:bodyPr lIns="180000" tIns="180000" rIns="180000" bIns="180000">
            <a:noAutofit/>
          </a:bodyPr>
          <a:lstStyle>
            <a:lvl1pPr marL="0" indent="0">
              <a:spcBef>
                <a:spcPts val="0"/>
              </a:spcBef>
              <a:buNone/>
              <a:defRPr sz="3500" spc="0" baseline="0">
                <a:gradFill>
                  <a:gsLst>
                    <a:gs pos="0">
                      <a:schemeClr val="bg2"/>
                    </a:gs>
                    <a:gs pos="100000">
                      <a:schemeClr val="bg2"/>
                    </a:gs>
                  </a:gsLst>
                  <a:lin ang="5400000" scaled="0"/>
                </a:gradFill>
                <a:latin typeface="+mj-lt"/>
              </a:defRPr>
            </a:lvl1pPr>
          </a:lstStyle>
          <a:p>
            <a:pPr lvl="0"/>
            <a:r>
              <a:rPr lang="en-US" dirty="0" smtClean="0"/>
              <a:t>Speaker Name</a:t>
            </a:r>
          </a:p>
        </p:txBody>
      </p:sp>
      <p:pic>
        <p:nvPicPr>
          <p:cNvPr id="120" name="Picture 1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1515" y="339989"/>
            <a:ext cx="2574853" cy="1287427"/>
          </a:xfrm>
          <a:prstGeom prst="rect">
            <a:avLst/>
          </a:prstGeom>
        </p:spPr>
      </p:pic>
      <p:sp>
        <p:nvSpPr>
          <p:cNvPr id="121" name="Text Placeholder 4"/>
          <p:cNvSpPr>
            <a:spLocks noGrp="1"/>
          </p:cNvSpPr>
          <p:nvPr>
            <p:ph type="body" sz="quarter" idx="14" hasCustomPrompt="1"/>
          </p:nvPr>
        </p:nvSpPr>
        <p:spPr>
          <a:xfrm>
            <a:off x="6687457" y="3955786"/>
            <a:ext cx="3279251" cy="1828007"/>
          </a:xfrm>
          <a:noFill/>
        </p:spPr>
        <p:txBody>
          <a:bodyPr lIns="180000" tIns="180000" rIns="180000" bIns="180000">
            <a:noAutofit/>
          </a:bodyPr>
          <a:lstStyle>
            <a:lvl1pPr marL="0" indent="0">
              <a:spcBef>
                <a:spcPts val="0"/>
              </a:spcBef>
              <a:buNone/>
              <a:defRPr sz="3500" spc="0" baseline="0">
                <a:solidFill>
                  <a:schemeClr val="tx1"/>
                </a:solidFill>
                <a:latin typeface="+mj-lt"/>
              </a:defRPr>
            </a:lvl1pPr>
          </a:lstStyle>
          <a:p>
            <a:pPr lvl="0"/>
            <a:r>
              <a:rPr lang="en-US" dirty="0" smtClean="0"/>
              <a:t>ABC101</a:t>
            </a:r>
          </a:p>
        </p:txBody>
      </p:sp>
      <p:pic>
        <p:nvPicPr>
          <p:cNvPr id="35" name="Picture 3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10397514" y="6236900"/>
            <a:ext cx="1552931" cy="332660"/>
          </a:xfrm>
          <a:prstGeom prst="rect">
            <a:avLst/>
          </a:prstGeom>
        </p:spPr>
      </p:pic>
      <p:pic>
        <p:nvPicPr>
          <p:cNvPr id="3" name="Picture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761249" y="4053296"/>
            <a:ext cx="1106651" cy="1632985"/>
          </a:xfrm>
          <a:prstGeom prst="rect">
            <a:avLst/>
          </a:prstGeom>
        </p:spPr>
      </p:pic>
    </p:spTree>
    <p:extLst>
      <p:ext uri="{BB962C8B-B14F-4D97-AF65-F5344CB8AC3E}">
        <p14:creationId xmlns:p14="http://schemas.microsoft.com/office/powerpoint/2010/main" val="23065703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pos="288" userDrawn="1">
          <p15:clr>
            <a:srgbClr val="C35EA4"/>
          </p15:clr>
        </p15:guide>
        <p15:guide id="2" pos="7546" userDrawn="1">
          <p15:clr>
            <a:srgbClr val="C35EA4"/>
          </p15:clr>
        </p15:guide>
        <p15:guide id="3" orient="horz" pos="302" userDrawn="1">
          <p15:clr>
            <a:srgbClr val="C35EA4"/>
          </p15:clr>
        </p15:guide>
        <p15:guide id="4" orient="horz" pos="4104" userDrawn="1">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16152"/>
            <a:ext cx="11887199" cy="2131353"/>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62577389"/>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118852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50991036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332993" y="6103269"/>
            <a:ext cx="1639861" cy="411480"/>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dirty="0">
              <a:solidFill>
                <a:srgbClr val="404040"/>
              </a:solidFill>
            </a:endParaRPr>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11552335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325367326"/>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smtClean="0"/>
              <a:t>Click to edit Master text styles</a:t>
            </a:r>
          </a:p>
        </p:txBody>
      </p:sp>
    </p:spTree>
    <p:extLst>
      <p:ext uri="{BB962C8B-B14F-4D97-AF65-F5344CB8AC3E}">
        <p14:creationId xmlns:p14="http://schemas.microsoft.com/office/powerpoint/2010/main" val="4149874124"/>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983540088"/>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a:defRPr kumimoji="0" lang="en-US" sz="2400"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buFont typeface="Arial" pitchFamily="34" charset="0"/>
              <a:buNone/>
              <a:tabLst/>
              <a:defRPr/>
            </a:pPr>
            <a:r>
              <a:rPr lang="en-US" dirty="0" smtClean="0"/>
              <a:t>Click to edit Master text styles</a:t>
            </a:r>
          </a:p>
        </p:txBody>
      </p:sp>
    </p:spTree>
    <p:extLst>
      <p:ext uri="{BB962C8B-B14F-4D97-AF65-F5344CB8AC3E}">
        <p14:creationId xmlns:p14="http://schemas.microsoft.com/office/powerpoint/2010/main" val="1421450304"/>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emo 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dirty="0" smtClean="0"/>
              <a:t>Demo</a:t>
            </a:r>
            <a:endParaRPr lang="en-US" dirty="0"/>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dirty="0" smtClean="0"/>
              <a:t>Optional Demo Title</a:t>
            </a:r>
          </a:p>
        </p:txBody>
      </p:sp>
    </p:spTree>
    <p:extLst>
      <p:ext uri="{BB962C8B-B14F-4D97-AF65-F5344CB8AC3E}">
        <p14:creationId xmlns:p14="http://schemas.microsoft.com/office/powerpoint/2010/main" val="17061196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61200640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5065061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a:defRPr lang="en-US" sz="3600"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dirty="0" smtClean="0"/>
              <a:t>Click to edit Master title style</a:t>
            </a:r>
            <a:endParaRPr lang="en-US" dirty="0"/>
          </a:p>
        </p:txBody>
      </p:sp>
    </p:spTree>
    <p:extLst>
      <p:ext uri="{BB962C8B-B14F-4D97-AF65-F5344CB8AC3E}">
        <p14:creationId xmlns:p14="http://schemas.microsoft.com/office/powerpoint/2010/main" val="110668927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84200" indent="-241300">
              <a:defRPr lang="en-US" sz="2400"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71441" indent="-342900">
              <a:defRPr lang="en-US" sz="2400"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dirty="0" smtClean="0"/>
              <a:t>Click to edit Master text styles</a:t>
            </a:r>
          </a:p>
          <a:p>
            <a:pPr marL="0" marR="0" lvl="1" indent="0" algn="l" defTabSz="914166" rtl="0" eaLnBrk="1" fontAlgn="auto" latinLnBrk="0" hangingPunct="1">
              <a:lnSpc>
                <a:spcPct val="90000"/>
              </a:lnSpc>
              <a:spcBef>
                <a:spcPct val="20000"/>
              </a:spcBef>
              <a:spcAft>
                <a:spcPts val="816"/>
              </a:spcAft>
              <a:buClr>
                <a:schemeClr val="tx1"/>
              </a:buClr>
              <a:buSzPct val="90000"/>
              <a:buFont typeface="Arial" pitchFamily="34" charset="0"/>
              <a:buNone/>
              <a:tabLst/>
            </a:pPr>
            <a:r>
              <a:rPr lang="en-US" dirty="0" smtClean="0"/>
              <a:t>Second level</a:t>
            </a:r>
          </a:p>
          <a:p>
            <a:pPr marL="457082" lvl="2" indent="-228541" algn="l" defTabSz="914166" rtl="0" eaLnBrk="1" latinLnBrk="0" hangingPunct="1">
              <a:spcBef>
                <a:spcPct val="20000"/>
              </a:spcBef>
              <a:spcAft>
                <a:spcPts val="816"/>
              </a:spcAft>
              <a:buFont typeface="Arial" pitchFamily="34" charset="0"/>
              <a:buChar char="•"/>
            </a:pPr>
            <a:r>
              <a:rPr lang="en-US" dirty="0"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418206289"/>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15547697"/>
      </p:ext>
    </p:extLst>
  </p:cSld>
  <p:clrMapOvr>
    <a:masterClrMapping/>
  </p:clrMapOvr>
  <p:transition>
    <p:fade/>
  </p:transition>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92193"/>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dirty="0"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dirty="0"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dirty="0"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971634016"/>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Title Slide 9 ">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0" y="2826"/>
            <a:ext cx="12436475" cy="6994525"/>
          </a:xfrm>
          <a:prstGeom prst="rect">
            <a:avLst/>
          </a:prstGeom>
        </p:spPr>
      </p:pic>
      <p:sp>
        <p:nvSpPr>
          <p:cNvPr id="14" name="Rectangle 13"/>
          <p:cNvSpPr/>
          <p:nvPr userDrawn="1"/>
        </p:nvSpPr>
        <p:spPr bwMode="auto">
          <a:xfrm>
            <a:off x="274638" y="2993722"/>
            <a:ext cx="8283536" cy="3707117"/>
          </a:xfrm>
          <a:prstGeom prst="rect">
            <a:avLst/>
          </a:prstGeom>
          <a:solidFill>
            <a:schemeClr val="accent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37" tIns="146270" rIns="182837" bIns="146270" numCol="1" spcCol="0" rtlCol="0" fromWordArt="0" anchor="t" anchorCtr="0" forceAA="0" compatLnSpc="1">
            <a:prstTxWarp prst="textNoShape">
              <a:avLst/>
            </a:prstTxWarp>
            <a:noAutofit/>
          </a:bodyPr>
          <a:lstStyle/>
          <a:p>
            <a:pPr algn="ctr" defTabSz="932205" fontAlgn="base">
              <a:lnSpc>
                <a:spcPct val="90000"/>
              </a:lnSpc>
              <a:spcBef>
                <a:spcPct val="0"/>
              </a:spcBef>
              <a:spcAft>
                <a:spcPct val="0"/>
              </a:spcAft>
            </a:pPr>
            <a:endParaRPr lang="en-US" sz="2448"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15" name="Title 1"/>
          <p:cNvSpPr>
            <a:spLocks noGrp="1"/>
          </p:cNvSpPr>
          <p:nvPr>
            <p:ph type="ctrTitle"/>
          </p:nvPr>
        </p:nvSpPr>
        <p:spPr>
          <a:xfrm>
            <a:off x="383492" y="3490529"/>
            <a:ext cx="6295120" cy="2538441"/>
          </a:xfrm>
        </p:spPr>
        <p:txBody>
          <a:bodyPr/>
          <a:lstStyle>
            <a:lvl1pPr>
              <a:defRPr sz="6017" baseline="0">
                <a:solidFill>
                  <a:schemeClr val="bg1"/>
                </a:solidFill>
              </a:defRPr>
            </a:lvl1pPr>
          </a:lstStyle>
          <a:p>
            <a:r>
              <a:rPr lang="en-US" dirty="0" smtClean="0"/>
              <a:t>Click to edit Master title style</a:t>
            </a:r>
            <a:endParaRPr lang="en-US" dirty="0"/>
          </a:p>
        </p:txBody>
      </p:sp>
      <p:sp>
        <p:nvSpPr>
          <p:cNvPr id="16" name="Subtitle 2"/>
          <p:cNvSpPr>
            <a:spLocks noGrp="1"/>
          </p:cNvSpPr>
          <p:nvPr>
            <p:ph type="subTitle" idx="1"/>
          </p:nvPr>
        </p:nvSpPr>
        <p:spPr>
          <a:xfrm>
            <a:off x="383494" y="5869192"/>
            <a:ext cx="5834745" cy="439465"/>
          </a:xfrm>
        </p:spPr>
        <p:txBody>
          <a:bodyPr anchor="ctr"/>
          <a:lstStyle>
            <a:lvl1pPr marL="0" indent="0" algn="l">
              <a:lnSpc>
                <a:spcPct val="100000"/>
              </a:lnSpc>
              <a:spcBef>
                <a:spcPts val="0"/>
              </a:spcBef>
              <a:buNone/>
              <a:defRPr sz="1632">
                <a:solidFill>
                  <a:schemeClr val="bg1"/>
                </a:solidFill>
                <a:latin typeface="+mj-lt"/>
              </a:defRPr>
            </a:lvl1pPr>
            <a:lvl2pPr marL="457069" indent="0" algn="ctr">
              <a:buNone/>
              <a:defRPr>
                <a:solidFill>
                  <a:schemeClr val="tx1">
                    <a:tint val="75000"/>
                  </a:schemeClr>
                </a:solidFill>
              </a:defRPr>
            </a:lvl2pPr>
            <a:lvl3pPr marL="914138" indent="0" algn="ctr">
              <a:buNone/>
              <a:defRPr>
                <a:solidFill>
                  <a:schemeClr val="tx1">
                    <a:tint val="75000"/>
                  </a:schemeClr>
                </a:solidFill>
              </a:defRPr>
            </a:lvl3pPr>
            <a:lvl4pPr marL="1371208" indent="0" algn="ctr">
              <a:buNone/>
              <a:defRPr>
                <a:solidFill>
                  <a:schemeClr val="tx1">
                    <a:tint val="75000"/>
                  </a:schemeClr>
                </a:solidFill>
              </a:defRPr>
            </a:lvl4pPr>
            <a:lvl5pPr marL="1828277" indent="0" algn="ctr">
              <a:buNone/>
              <a:defRPr>
                <a:solidFill>
                  <a:schemeClr val="tx1">
                    <a:tint val="75000"/>
                  </a:schemeClr>
                </a:solidFill>
              </a:defRPr>
            </a:lvl5pPr>
            <a:lvl6pPr marL="2285346" indent="0" algn="ctr">
              <a:buNone/>
              <a:defRPr>
                <a:solidFill>
                  <a:schemeClr val="tx1">
                    <a:tint val="75000"/>
                  </a:schemeClr>
                </a:solidFill>
              </a:defRPr>
            </a:lvl6pPr>
            <a:lvl7pPr marL="2742415" indent="0" algn="ctr">
              <a:buNone/>
              <a:defRPr>
                <a:solidFill>
                  <a:schemeClr val="tx1">
                    <a:tint val="75000"/>
                  </a:schemeClr>
                </a:solidFill>
              </a:defRPr>
            </a:lvl7pPr>
            <a:lvl8pPr marL="3199484" indent="0" algn="ctr">
              <a:buNone/>
              <a:defRPr>
                <a:solidFill>
                  <a:schemeClr val="tx1">
                    <a:tint val="75000"/>
                  </a:schemeClr>
                </a:solidFill>
              </a:defRPr>
            </a:lvl8pPr>
            <a:lvl9pPr marL="3656554" indent="0" algn="ctr">
              <a:buNone/>
              <a:defRPr>
                <a:solidFill>
                  <a:schemeClr val="tx1">
                    <a:tint val="75000"/>
                  </a:schemeClr>
                </a:solidFill>
              </a:defRPr>
            </a:lvl9pPr>
          </a:lstStyle>
          <a:p>
            <a:r>
              <a:rPr lang="en-US" smtClean="0"/>
              <a:t>Click to edit Master subtitle style</a:t>
            </a:r>
            <a:endParaRPr lang="en-US" dirty="0" smtClean="0"/>
          </a:p>
        </p:txBody>
      </p:sp>
      <p:pic>
        <p:nvPicPr>
          <p:cNvPr id="17"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525465" y="538283"/>
            <a:ext cx="1254125" cy="26804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26564503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1"/>
            <a:ext cx="11887200" cy="1906227"/>
          </a:xfrm>
        </p:spPr>
        <p:txBody>
          <a:bodyPr/>
          <a:lstStyle>
            <a:lvl1pPr marL="0" indent="0">
              <a:buNone/>
              <a:defRPr/>
            </a:lvl1pPr>
            <a:lvl2pPr marL="342834" indent="0">
              <a:buNone/>
              <a:defRPr/>
            </a:lvl2pPr>
            <a:lvl3pPr marL="571390" indent="0">
              <a:buNone/>
              <a:defRPr/>
            </a:lvl3pPr>
            <a:lvl4pPr marL="799946" indent="0">
              <a:buNone/>
              <a:defRPr/>
            </a:lvl4pPr>
            <a:lvl5pPr marL="1028502"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lvl1pPr>
              <a:defRPr sz="4488"/>
            </a:lvl1pPr>
          </a:lstStyle>
          <a:p>
            <a:r>
              <a:rPr lang="en-US" dirty="0" smtClean="0"/>
              <a:t>Click to edit Master title style</a:t>
            </a:r>
            <a:endParaRPr lang="en-US" dirty="0"/>
          </a:p>
        </p:txBody>
      </p:sp>
    </p:spTree>
    <p:extLst>
      <p:ext uri="{BB962C8B-B14F-4D97-AF65-F5344CB8AC3E}">
        <p14:creationId xmlns:p14="http://schemas.microsoft.com/office/powerpoint/2010/main" val="375918418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hapter Breadcrumb">
    <p:spTree>
      <p:nvGrpSpPr>
        <p:cNvPr id="1" name=""/>
        <p:cNvGrpSpPr/>
        <p:nvPr/>
      </p:nvGrpSpPr>
      <p:grpSpPr>
        <a:xfrm>
          <a:off x="0" y="0"/>
          <a:ext cx="0" cy="0"/>
          <a:chOff x="0" y="0"/>
          <a:chExt cx="0" cy="0"/>
        </a:xfrm>
      </p:grpSpPr>
      <p:sp>
        <p:nvSpPr>
          <p:cNvPr id="2" name="Title 1"/>
          <p:cNvSpPr>
            <a:spLocks noGrp="1"/>
          </p:cNvSpPr>
          <p:nvPr>
            <p:ph type="title"/>
          </p:nvPr>
        </p:nvSpPr>
        <p:spPr>
          <a:xfrm>
            <a:off x="274639" y="686247"/>
            <a:ext cx="11888787" cy="917575"/>
          </a:xfrm>
        </p:spPr>
        <p:txBody>
          <a:body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274639" y="295536"/>
            <a:ext cx="11887200" cy="418538"/>
          </a:xfrm>
        </p:spPr>
        <p:txBody>
          <a:bodyPr/>
          <a:lstStyle>
            <a:lvl1pPr marL="0" indent="0">
              <a:buNone/>
              <a:defRPr sz="1632" b="1">
                <a:solidFill>
                  <a:schemeClr val="accent4"/>
                </a:solidFill>
                <a:latin typeface="+mn-lt"/>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dirty="0" smtClean="0"/>
              <a:t>CHAPTER TITLE BREADCRUM</a:t>
            </a:r>
            <a:endParaRPr lang="en-US" dirty="0"/>
          </a:p>
        </p:txBody>
      </p:sp>
    </p:spTree>
    <p:extLst>
      <p:ext uri="{BB962C8B-B14F-4D97-AF65-F5344CB8AC3E}">
        <p14:creationId xmlns:p14="http://schemas.microsoft.com/office/powerpoint/2010/main" val="649469356"/>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Video 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dirty="0" smtClean="0"/>
              <a:t>Video</a:t>
            </a:r>
            <a:endParaRPr lang="en-US" dirty="0"/>
          </a:p>
        </p:txBody>
      </p:sp>
      <p:sp>
        <p:nvSpPr>
          <p:cNvPr id="3"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dirty="0" smtClean="0"/>
              <a:t>Optional Video Title</a:t>
            </a:r>
          </a:p>
        </p:txBody>
      </p:sp>
    </p:spTree>
    <p:extLst>
      <p:ext uri="{BB962C8B-B14F-4D97-AF65-F5344CB8AC3E}">
        <p14:creationId xmlns:p14="http://schemas.microsoft.com/office/powerpoint/2010/main" val="2827926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hapter Breadcrumb, Title, Subhead">
    <p:spTree>
      <p:nvGrpSpPr>
        <p:cNvPr id="1" name=""/>
        <p:cNvGrpSpPr/>
        <p:nvPr/>
      </p:nvGrpSpPr>
      <p:grpSpPr>
        <a:xfrm>
          <a:off x="0" y="0"/>
          <a:ext cx="0" cy="0"/>
          <a:chOff x="0" y="0"/>
          <a:chExt cx="0" cy="0"/>
        </a:xfrm>
      </p:grpSpPr>
      <p:sp>
        <p:nvSpPr>
          <p:cNvPr id="2" name="Title 1"/>
          <p:cNvSpPr>
            <a:spLocks noGrp="1"/>
          </p:cNvSpPr>
          <p:nvPr>
            <p:ph type="title"/>
          </p:nvPr>
        </p:nvSpPr>
        <p:spPr>
          <a:xfrm>
            <a:off x="274639" y="699453"/>
            <a:ext cx="11888787" cy="917575"/>
          </a:xfrm>
        </p:spPr>
        <p:txBody>
          <a:bodyPr/>
          <a:lstStyle/>
          <a:p>
            <a:r>
              <a:rPr lang="en-US" dirty="0" smtClean="0"/>
              <a:t>Click to edit Master </a:t>
            </a:r>
            <a:r>
              <a:rPr lang="en-US" smtClean="0"/>
              <a:t>title style</a:t>
            </a:r>
            <a:endParaRPr lang="en-US" dirty="0"/>
          </a:p>
        </p:txBody>
      </p:sp>
      <p:sp>
        <p:nvSpPr>
          <p:cNvPr id="5" name="Text Placeholder 3"/>
          <p:cNvSpPr>
            <a:spLocks noGrp="1"/>
          </p:cNvSpPr>
          <p:nvPr>
            <p:ph type="body" sz="quarter" idx="10" hasCustomPrompt="1"/>
          </p:nvPr>
        </p:nvSpPr>
        <p:spPr>
          <a:xfrm>
            <a:off x="274639" y="1410926"/>
            <a:ext cx="11887200" cy="499107"/>
          </a:xfrm>
        </p:spPr>
        <p:txBody>
          <a:bodyPr>
            <a:spAutoFit/>
          </a:bodyPr>
          <a:lstStyle>
            <a:lvl1pPr marL="0" indent="0">
              <a:buNone/>
              <a:defRPr sz="2244" b="0">
                <a:solidFill>
                  <a:schemeClr val="accent2"/>
                </a:solidFill>
                <a:latin typeface="+mn-lt"/>
              </a:defRPr>
            </a:lvl1pPr>
            <a:lvl2pPr marL="342834" indent="0">
              <a:buNone/>
              <a:defRPr/>
            </a:lvl2pPr>
            <a:lvl3pPr marL="571390" indent="0">
              <a:buNone/>
              <a:defRPr/>
            </a:lvl3pPr>
            <a:lvl4pPr marL="799946" indent="0">
              <a:buNone/>
              <a:defRPr/>
            </a:lvl4pPr>
            <a:lvl5pPr marL="1028502" indent="0">
              <a:buNone/>
              <a:defRPr/>
            </a:lvl5pPr>
          </a:lstStyle>
          <a:p>
            <a:pPr lvl="0"/>
            <a:r>
              <a:rPr lang="en-US" dirty="0" smtClean="0"/>
              <a:t>Subhead</a:t>
            </a:r>
            <a:endParaRPr lang="en-US" dirty="0"/>
          </a:p>
        </p:txBody>
      </p:sp>
      <p:sp>
        <p:nvSpPr>
          <p:cNvPr id="4" name="Text Placeholder 5"/>
          <p:cNvSpPr>
            <a:spLocks noGrp="1"/>
          </p:cNvSpPr>
          <p:nvPr>
            <p:ph type="body" sz="quarter" idx="11" hasCustomPrompt="1"/>
          </p:nvPr>
        </p:nvSpPr>
        <p:spPr>
          <a:xfrm>
            <a:off x="274639" y="295536"/>
            <a:ext cx="11887200" cy="418538"/>
          </a:xfrm>
        </p:spPr>
        <p:txBody>
          <a:bodyPr/>
          <a:lstStyle>
            <a:lvl1pPr marL="0" indent="0">
              <a:buNone/>
              <a:defRPr sz="1632" b="1">
                <a:solidFill>
                  <a:schemeClr val="accent4"/>
                </a:solidFill>
                <a:latin typeface="+mn-lt"/>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dirty="0" smtClean="0"/>
              <a:t>CHAPTER TITLE BREADCRUM</a:t>
            </a:r>
            <a:endParaRPr lang="en-US" dirty="0"/>
          </a:p>
        </p:txBody>
      </p:sp>
    </p:spTree>
    <p:extLst>
      <p:ext uri="{BB962C8B-B14F-4D97-AF65-F5344CB8AC3E}">
        <p14:creationId xmlns:p14="http://schemas.microsoft.com/office/powerpoint/2010/main" val="2940133625"/>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iagrams slide">
    <p:spTree>
      <p:nvGrpSpPr>
        <p:cNvPr id="1" name=""/>
        <p:cNvGrpSpPr/>
        <p:nvPr/>
      </p:nvGrpSpPr>
      <p:grpSpPr>
        <a:xfrm>
          <a:off x="0" y="0"/>
          <a:ext cx="0" cy="0"/>
          <a:chOff x="0" y="0"/>
          <a:chExt cx="0" cy="0"/>
        </a:xfrm>
      </p:grpSpPr>
      <p:sp>
        <p:nvSpPr>
          <p:cNvPr id="4" name="Rectangle 3"/>
          <p:cNvSpPr/>
          <p:nvPr userDrawn="1"/>
        </p:nvSpPr>
        <p:spPr bwMode="auto">
          <a:xfrm>
            <a:off x="0" y="1885521"/>
            <a:ext cx="12436475" cy="5109004"/>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endParaRPr>
          </a:p>
        </p:txBody>
      </p:sp>
      <p:sp>
        <p:nvSpPr>
          <p:cNvPr id="2" name="Title 1"/>
          <p:cNvSpPr>
            <a:spLocks noGrp="1"/>
          </p:cNvSpPr>
          <p:nvPr>
            <p:ph type="title"/>
          </p:nvPr>
        </p:nvSpPr>
        <p:spPr>
          <a:xfrm>
            <a:off x="274639" y="686247"/>
            <a:ext cx="11888787" cy="917575"/>
          </a:xfrm>
        </p:spPr>
        <p:txBody>
          <a:body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274639" y="295536"/>
            <a:ext cx="11887200" cy="418538"/>
          </a:xfrm>
        </p:spPr>
        <p:txBody>
          <a:bodyPr/>
          <a:lstStyle>
            <a:lvl1pPr marL="0" indent="0">
              <a:buNone/>
              <a:defRPr sz="1632" b="1">
                <a:solidFill>
                  <a:schemeClr val="accent4"/>
                </a:solidFill>
                <a:latin typeface="+mn-lt"/>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dirty="0" smtClean="0"/>
              <a:t>CHAPTER TITLE BREADCRUM</a:t>
            </a:r>
            <a:endParaRPr lang="en-US" dirty="0"/>
          </a:p>
        </p:txBody>
      </p:sp>
    </p:spTree>
    <p:extLst>
      <p:ext uri="{BB962C8B-B14F-4D97-AF65-F5344CB8AC3E}">
        <p14:creationId xmlns:p14="http://schemas.microsoft.com/office/powerpoint/2010/main" val="2356043905"/>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diagrams slide ">
    <p:spTree>
      <p:nvGrpSpPr>
        <p:cNvPr id="1" name=""/>
        <p:cNvGrpSpPr/>
        <p:nvPr/>
      </p:nvGrpSpPr>
      <p:grpSpPr>
        <a:xfrm>
          <a:off x="0" y="0"/>
          <a:ext cx="0" cy="0"/>
          <a:chOff x="0" y="0"/>
          <a:chExt cx="0" cy="0"/>
        </a:xfrm>
      </p:grpSpPr>
      <p:sp>
        <p:nvSpPr>
          <p:cNvPr id="4" name="Rectangle 3"/>
          <p:cNvSpPr/>
          <p:nvPr userDrawn="1"/>
        </p:nvSpPr>
        <p:spPr bwMode="auto">
          <a:xfrm>
            <a:off x="0" y="1885521"/>
            <a:ext cx="12436475" cy="5109004"/>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endParaRPr>
          </a:p>
        </p:txBody>
      </p:sp>
      <p:sp>
        <p:nvSpPr>
          <p:cNvPr id="5" name="Text Placeholder 3"/>
          <p:cNvSpPr>
            <a:spLocks noGrp="1"/>
          </p:cNvSpPr>
          <p:nvPr>
            <p:ph type="body" sz="quarter" idx="10"/>
          </p:nvPr>
        </p:nvSpPr>
        <p:spPr>
          <a:xfrm>
            <a:off x="274639" y="1212851"/>
            <a:ext cx="11887200" cy="1906227"/>
          </a:xfrm>
        </p:spPr>
        <p:txBody>
          <a:bodyPr/>
          <a:lstStyle>
            <a:lvl1pPr marL="0" indent="0">
              <a:buNone/>
              <a:defRPr/>
            </a:lvl1pPr>
            <a:lvl2pPr marL="342834" indent="0">
              <a:buNone/>
              <a:defRPr/>
            </a:lvl2pPr>
            <a:lvl3pPr marL="571390" indent="0">
              <a:buNone/>
              <a:defRPr/>
            </a:lvl3pPr>
            <a:lvl4pPr marL="799946" indent="0">
              <a:buNone/>
              <a:defRPr/>
            </a:lvl4pPr>
            <a:lvl5pPr marL="1028502"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5"/>
          <p:cNvSpPr>
            <a:spLocks noGrp="1"/>
          </p:cNvSpPr>
          <p:nvPr>
            <p:ph type="title"/>
          </p:nvPr>
        </p:nvSpPr>
        <p:spPr>
          <a:xfrm>
            <a:off x="274639" y="295276"/>
            <a:ext cx="11888787" cy="917575"/>
          </a:xfrm>
        </p:spPr>
        <p:txBody>
          <a:bodyPr/>
          <a:lstStyle>
            <a:lvl1pPr>
              <a:defRPr sz="4488"/>
            </a:lvl1pPr>
          </a:lstStyle>
          <a:p>
            <a:r>
              <a:rPr lang="en-US" dirty="0" smtClean="0"/>
              <a:t>Click to edit Master title style</a:t>
            </a:r>
            <a:endParaRPr lang="en-US" dirty="0"/>
          </a:p>
        </p:txBody>
      </p:sp>
    </p:spTree>
    <p:extLst>
      <p:ext uri="{BB962C8B-B14F-4D97-AF65-F5344CB8AC3E}">
        <p14:creationId xmlns:p14="http://schemas.microsoft.com/office/powerpoint/2010/main" val="1917831162"/>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_diagrams slide with subhead">
    <p:spTree>
      <p:nvGrpSpPr>
        <p:cNvPr id="1" name=""/>
        <p:cNvGrpSpPr/>
        <p:nvPr/>
      </p:nvGrpSpPr>
      <p:grpSpPr>
        <a:xfrm>
          <a:off x="0" y="0"/>
          <a:ext cx="0" cy="0"/>
          <a:chOff x="0" y="0"/>
          <a:chExt cx="0" cy="0"/>
        </a:xfrm>
      </p:grpSpPr>
      <p:sp>
        <p:nvSpPr>
          <p:cNvPr id="4" name="Rectangle 3"/>
          <p:cNvSpPr/>
          <p:nvPr userDrawn="1"/>
        </p:nvSpPr>
        <p:spPr bwMode="auto">
          <a:xfrm>
            <a:off x="0" y="1885521"/>
            <a:ext cx="12436475" cy="5109004"/>
          </a:xfrm>
          <a:prstGeom prst="rect">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endParaRPr>
          </a:p>
        </p:txBody>
      </p:sp>
      <p:sp>
        <p:nvSpPr>
          <p:cNvPr id="7" name="Title 5"/>
          <p:cNvSpPr>
            <a:spLocks noGrp="1"/>
          </p:cNvSpPr>
          <p:nvPr>
            <p:ph type="title"/>
          </p:nvPr>
        </p:nvSpPr>
        <p:spPr>
          <a:xfrm>
            <a:off x="274639" y="295276"/>
            <a:ext cx="11888787" cy="917575"/>
          </a:xfrm>
        </p:spPr>
        <p:txBody>
          <a:bodyPr/>
          <a:lstStyle>
            <a:lvl1pPr>
              <a:defRPr sz="4488"/>
            </a:lvl1pPr>
          </a:lstStyle>
          <a:p>
            <a:r>
              <a:rPr lang="en-US" dirty="0" smtClean="0"/>
              <a:t>Click to edit Master title style</a:t>
            </a:r>
            <a:endParaRPr lang="en-US" dirty="0"/>
          </a:p>
        </p:txBody>
      </p:sp>
      <p:sp>
        <p:nvSpPr>
          <p:cNvPr id="6" name="Text Placeholder 3"/>
          <p:cNvSpPr>
            <a:spLocks noGrp="1"/>
          </p:cNvSpPr>
          <p:nvPr>
            <p:ph type="body" sz="quarter" idx="10" hasCustomPrompt="1"/>
          </p:nvPr>
        </p:nvSpPr>
        <p:spPr>
          <a:xfrm>
            <a:off x="274639" y="1035294"/>
            <a:ext cx="11887200" cy="499107"/>
          </a:xfrm>
        </p:spPr>
        <p:txBody>
          <a:bodyPr>
            <a:spAutoFit/>
          </a:bodyPr>
          <a:lstStyle>
            <a:lvl1pPr marL="0" indent="0">
              <a:buNone/>
              <a:defRPr sz="2244" b="0">
                <a:solidFill>
                  <a:schemeClr val="accent2"/>
                </a:solidFill>
                <a:latin typeface="+mn-lt"/>
              </a:defRPr>
            </a:lvl1pPr>
            <a:lvl2pPr marL="342834" indent="0">
              <a:buNone/>
              <a:defRPr/>
            </a:lvl2pPr>
            <a:lvl3pPr marL="571390" indent="0">
              <a:buNone/>
              <a:defRPr/>
            </a:lvl3pPr>
            <a:lvl4pPr marL="799946" indent="0">
              <a:buNone/>
              <a:defRPr/>
            </a:lvl4pPr>
            <a:lvl5pPr marL="1028502" indent="0">
              <a:buNone/>
              <a:defRPr/>
            </a:lvl5pPr>
          </a:lstStyle>
          <a:p>
            <a:pPr lvl="0"/>
            <a:r>
              <a:rPr lang="en-US" dirty="0" smtClean="0"/>
              <a:t>Subhead</a:t>
            </a:r>
            <a:endParaRPr lang="en-US" dirty="0"/>
          </a:p>
        </p:txBody>
      </p:sp>
    </p:spTree>
    <p:extLst>
      <p:ext uri="{BB962C8B-B14F-4D97-AF65-F5344CB8AC3E}">
        <p14:creationId xmlns:p14="http://schemas.microsoft.com/office/powerpoint/2010/main" val="431458245"/>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eatures with breadcrumb">
    <p:spTree>
      <p:nvGrpSpPr>
        <p:cNvPr id="1" name=""/>
        <p:cNvGrpSpPr/>
        <p:nvPr/>
      </p:nvGrpSpPr>
      <p:grpSpPr>
        <a:xfrm>
          <a:off x="0" y="0"/>
          <a:ext cx="0" cy="0"/>
          <a:chOff x="0" y="0"/>
          <a:chExt cx="0" cy="0"/>
        </a:xfrm>
      </p:grpSpPr>
      <p:sp>
        <p:nvSpPr>
          <p:cNvPr id="2" name="Title 1"/>
          <p:cNvSpPr>
            <a:spLocks noGrp="1"/>
          </p:cNvSpPr>
          <p:nvPr>
            <p:ph type="title"/>
          </p:nvPr>
        </p:nvSpPr>
        <p:spPr>
          <a:xfrm>
            <a:off x="274639" y="686247"/>
            <a:ext cx="11888787" cy="917575"/>
          </a:xfrm>
        </p:spPr>
        <p:txBody>
          <a:bodyPr/>
          <a:lstStyle/>
          <a:p>
            <a:r>
              <a:rPr lang="en-US" dirty="0" smtClean="0"/>
              <a:t>Click to edit Master title style</a:t>
            </a:r>
            <a:endParaRPr lang="en-US" dirty="0"/>
          </a:p>
        </p:txBody>
      </p:sp>
      <p:sp>
        <p:nvSpPr>
          <p:cNvPr id="6" name="Text Placeholder 5"/>
          <p:cNvSpPr>
            <a:spLocks noGrp="1"/>
          </p:cNvSpPr>
          <p:nvPr>
            <p:ph type="body" sz="quarter" idx="10" hasCustomPrompt="1"/>
          </p:nvPr>
        </p:nvSpPr>
        <p:spPr>
          <a:xfrm>
            <a:off x="274639" y="295536"/>
            <a:ext cx="11887200" cy="418538"/>
          </a:xfrm>
        </p:spPr>
        <p:txBody>
          <a:bodyPr/>
          <a:lstStyle>
            <a:lvl1pPr marL="0" indent="0">
              <a:buNone/>
              <a:defRPr sz="1632" b="1">
                <a:solidFill>
                  <a:schemeClr val="accent4"/>
                </a:solidFill>
                <a:latin typeface="+mn-lt"/>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dirty="0" smtClean="0"/>
              <a:t>CHAPTER TITLE BREADCRUM</a:t>
            </a:r>
            <a:endParaRPr lang="en-US" dirty="0"/>
          </a:p>
        </p:txBody>
      </p:sp>
      <p:sp>
        <p:nvSpPr>
          <p:cNvPr id="5" name="Rectangle 4"/>
          <p:cNvSpPr/>
          <p:nvPr userDrawn="1"/>
        </p:nvSpPr>
        <p:spPr bwMode="auto">
          <a:xfrm>
            <a:off x="0" y="1865206"/>
            <a:ext cx="12436475" cy="5129319"/>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106667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features title and content">
    <p:spTree>
      <p:nvGrpSpPr>
        <p:cNvPr id="1" name=""/>
        <p:cNvGrpSpPr/>
        <p:nvPr/>
      </p:nvGrpSpPr>
      <p:grpSpPr>
        <a:xfrm>
          <a:off x="0" y="0"/>
          <a:ext cx="0" cy="0"/>
          <a:chOff x="0" y="0"/>
          <a:chExt cx="0" cy="0"/>
        </a:xfrm>
      </p:grpSpPr>
      <p:sp>
        <p:nvSpPr>
          <p:cNvPr id="5" name="Rectangle 4"/>
          <p:cNvSpPr/>
          <p:nvPr userDrawn="1"/>
        </p:nvSpPr>
        <p:spPr bwMode="auto">
          <a:xfrm>
            <a:off x="0" y="1865206"/>
            <a:ext cx="12436475" cy="5129319"/>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endParaRPr>
          </a:p>
        </p:txBody>
      </p:sp>
      <p:sp>
        <p:nvSpPr>
          <p:cNvPr id="7" name="Text Placeholder 3"/>
          <p:cNvSpPr>
            <a:spLocks noGrp="1"/>
          </p:cNvSpPr>
          <p:nvPr>
            <p:ph type="body" sz="quarter" idx="10"/>
          </p:nvPr>
        </p:nvSpPr>
        <p:spPr>
          <a:xfrm>
            <a:off x="274639" y="1212851"/>
            <a:ext cx="11887200" cy="1906227"/>
          </a:xfrm>
        </p:spPr>
        <p:txBody>
          <a:bodyPr/>
          <a:lstStyle>
            <a:lvl1pPr marL="0" indent="0">
              <a:buNone/>
              <a:defRPr/>
            </a:lvl1pPr>
            <a:lvl2pPr marL="342834" indent="0">
              <a:buNone/>
              <a:defRPr/>
            </a:lvl2pPr>
            <a:lvl3pPr marL="571390" indent="0">
              <a:buNone/>
              <a:defRPr/>
            </a:lvl3pPr>
            <a:lvl4pPr marL="799946" indent="0">
              <a:buNone/>
              <a:defRPr/>
            </a:lvl4pPr>
            <a:lvl5pPr marL="1028502" indent="0">
              <a:buNone/>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5"/>
          <p:cNvSpPr>
            <a:spLocks noGrp="1"/>
          </p:cNvSpPr>
          <p:nvPr>
            <p:ph type="title"/>
          </p:nvPr>
        </p:nvSpPr>
        <p:spPr>
          <a:xfrm>
            <a:off x="274639" y="295276"/>
            <a:ext cx="11888787" cy="917575"/>
          </a:xfrm>
        </p:spPr>
        <p:txBody>
          <a:bodyPr/>
          <a:lstStyle>
            <a:lvl1pPr>
              <a:defRPr sz="4488"/>
            </a:lvl1pPr>
          </a:lstStyle>
          <a:p>
            <a:r>
              <a:rPr lang="en-US" dirty="0" smtClean="0"/>
              <a:t>Click to edit Master title style</a:t>
            </a:r>
            <a:endParaRPr lang="en-US" dirty="0"/>
          </a:p>
        </p:txBody>
      </p:sp>
    </p:spTree>
    <p:extLst>
      <p:ext uri="{BB962C8B-B14F-4D97-AF65-F5344CB8AC3E}">
        <p14:creationId xmlns:p14="http://schemas.microsoft.com/office/powerpoint/2010/main" val="810903426"/>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_features title and subhead">
    <p:spTree>
      <p:nvGrpSpPr>
        <p:cNvPr id="1" name=""/>
        <p:cNvGrpSpPr/>
        <p:nvPr/>
      </p:nvGrpSpPr>
      <p:grpSpPr>
        <a:xfrm>
          <a:off x="0" y="0"/>
          <a:ext cx="0" cy="0"/>
          <a:chOff x="0" y="0"/>
          <a:chExt cx="0" cy="0"/>
        </a:xfrm>
      </p:grpSpPr>
      <p:sp>
        <p:nvSpPr>
          <p:cNvPr id="5" name="Rectangle 4"/>
          <p:cNvSpPr/>
          <p:nvPr userDrawn="1"/>
        </p:nvSpPr>
        <p:spPr bwMode="auto">
          <a:xfrm>
            <a:off x="0" y="1865206"/>
            <a:ext cx="12436475" cy="5129319"/>
          </a:xfrm>
          <a:prstGeom prst="rect">
            <a:avLst/>
          </a:prstGeom>
          <a:solidFill>
            <a:schemeClr val="accent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7565" rIns="0" bIns="47565" numCol="1" rtlCol="0" anchor="ctr" anchorCtr="0" compatLnSpc="1">
            <a:prstTxWarp prst="textNoShape">
              <a:avLst/>
            </a:prstTxWarp>
          </a:bodyPr>
          <a:lstStyle/>
          <a:p>
            <a:pPr algn="ctr" defTabSz="951028" fontAlgn="base">
              <a:spcBef>
                <a:spcPct val="0"/>
              </a:spcBef>
              <a:spcAft>
                <a:spcPct val="0"/>
              </a:spcAft>
            </a:pPr>
            <a:endParaRPr lang="en-US" sz="2040" dirty="0">
              <a:gradFill>
                <a:gsLst>
                  <a:gs pos="0">
                    <a:srgbClr val="FFFFFF"/>
                  </a:gs>
                  <a:gs pos="100000">
                    <a:srgbClr val="FFFFFF"/>
                  </a:gs>
                </a:gsLst>
                <a:lin ang="5400000" scaled="0"/>
              </a:gradFill>
            </a:endParaRPr>
          </a:p>
        </p:txBody>
      </p:sp>
      <p:sp>
        <p:nvSpPr>
          <p:cNvPr id="8" name="Title 5"/>
          <p:cNvSpPr>
            <a:spLocks noGrp="1"/>
          </p:cNvSpPr>
          <p:nvPr>
            <p:ph type="title"/>
          </p:nvPr>
        </p:nvSpPr>
        <p:spPr>
          <a:xfrm>
            <a:off x="274639" y="295276"/>
            <a:ext cx="11888787" cy="917575"/>
          </a:xfrm>
        </p:spPr>
        <p:txBody>
          <a:bodyPr/>
          <a:lstStyle>
            <a:lvl1pPr>
              <a:defRPr sz="4488"/>
            </a:lvl1pPr>
          </a:lstStyle>
          <a:p>
            <a:r>
              <a:rPr lang="en-US" dirty="0" smtClean="0"/>
              <a:t>Click to edit Master title style</a:t>
            </a:r>
            <a:endParaRPr lang="en-US" dirty="0"/>
          </a:p>
        </p:txBody>
      </p:sp>
      <p:sp>
        <p:nvSpPr>
          <p:cNvPr id="6" name="Text Placeholder 3"/>
          <p:cNvSpPr>
            <a:spLocks noGrp="1"/>
          </p:cNvSpPr>
          <p:nvPr>
            <p:ph type="body" sz="quarter" idx="10" hasCustomPrompt="1"/>
          </p:nvPr>
        </p:nvSpPr>
        <p:spPr>
          <a:xfrm>
            <a:off x="274639" y="1035294"/>
            <a:ext cx="11887200" cy="499107"/>
          </a:xfrm>
        </p:spPr>
        <p:txBody>
          <a:bodyPr>
            <a:spAutoFit/>
          </a:bodyPr>
          <a:lstStyle>
            <a:lvl1pPr marL="0" indent="0">
              <a:buNone/>
              <a:defRPr sz="2244" b="0">
                <a:solidFill>
                  <a:schemeClr val="accent2"/>
                </a:solidFill>
                <a:latin typeface="+mn-lt"/>
              </a:defRPr>
            </a:lvl1pPr>
            <a:lvl2pPr marL="342834" indent="0">
              <a:buNone/>
              <a:defRPr/>
            </a:lvl2pPr>
            <a:lvl3pPr marL="571390" indent="0">
              <a:buNone/>
              <a:defRPr/>
            </a:lvl3pPr>
            <a:lvl4pPr marL="799946" indent="0">
              <a:buNone/>
              <a:defRPr/>
            </a:lvl4pPr>
            <a:lvl5pPr marL="1028502" indent="0">
              <a:buNone/>
              <a:defRPr/>
            </a:lvl5pPr>
          </a:lstStyle>
          <a:p>
            <a:pPr lvl="0"/>
            <a:r>
              <a:rPr lang="en-US" dirty="0" smtClean="0"/>
              <a:t>Subhead</a:t>
            </a:r>
            <a:endParaRPr lang="en-US" dirty="0"/>
          </a:p>
        </p:txBody>
      </p:sp>
    </p:spTree>
    <p:extLst>
      <p:ext uri="{BB962C8B-B14F-4D97-AF65-F5344CB8AC3E}">
        <p14:creationId xmlns:p14="http://schemas.microsoft.com/office/powerpoint/2010/main" val="3574640729"/>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features title and subhead">
    <p:spTree>
      <p:nvGrpSpPr>
        <p:cNvPr id="1" name=""/>
        <p:cNvGrpSpPr/>
        <p:nvPr/>
      </p:nvGrpSpPr>
      <p:grpSpPr>
        <a:xfrm>
          <a:off x="0" y="0"/>
          <a:ext cx="0" cy="0"/>
          <a:chOff x="0" y="0"/>
          <a:chExt cx="0" cy="0"/>
        </a:xfrm>
      </p:grpSpPr>
      <p:sp>
        <p:nvSpPr>
          <p:cNvPr id="8" name="Title 5"/>
          <p:cNvSpPr>
            <a:spLocks noGrp="1"/>
          </p:cNvSpPr>
          <p:nvPr>
            <p:ph type="title"/>
          </p:nvPr>
        </p:nvSpPr>
        <p:spPr>
          <a:xfrm>
            <a:off x="274639" y="295276"/>
            <a:ext cx="11888787" cy="917575"/>
          </a:xfrm>
        </p:spPr>
        <p:txBody>
          <a:bodyPr/>
          <a:lstStyle>
            <a:lvl1pPr>
              <a:defRPr sz="4488"/>
            </a:lvl1pPr>
          </a:lstStyle>
          <a:p>
            <a:r>
              <a:rPr lang="en-US" dirty="0" smtClean="0"/>
              <a:t>Click to edit Master title style</a:t>
            </a:r>
            <a:endParaRPr lang="en-US" dirty="0"/>
          </a:p>
        </p:txBody>
      </p:sp>
      <p:sp>
        <p:nvSpPr>
          <p:cNvPr id="6" name="Text Placeholder 3"/>
          <p:cNvSpPr>
            <a:spLocks noGrp="1"/>
          </p:cNvSpPr>
          <p:nvPr>
            <p:ph type="body" sz="quarter" idx="10" hasCustomPrompt="1"/>
          </p:nvPr>
        </p:nvSpPr>
        <p:spPr>
          <a:xfrm>
            <a:off x="274639" y="1035294"/>
            <a:ext cx="11887200" cy="499107"/>
          </a:xfrm>
        </p:spPr>
        <p:txBody>
          <a:bodyPr>
            <a:spAutoFit/>
          </a:bodyPr>
          <a:lstStyle>
            <a:lvl1pPr marL="0" indent="0">
              <a:buNone/>
              <a:defRPr sz="2244" b="0">
                <a:solidFill>
                  <a:schemeClr val="accent2"/>
                </a:solidFill>
                <a:latin typeface="+mn-lt"/>
              </a:defRPr>
            </a:lvl1pPr>
            <a:lvl2pPr marL="342834" indent="0">
              <a:buNone/>
              <a:defRPr/>
            </a:lvl2pPr>
            <a:lvl3pPr marL="571390" indent="0">
              <a:buNone/>
              <a:defRPr/>
            </a:lvl3pPr>
            <a:lvl4pPr marL="799946" indent="0">
              <a:buNone/>
              <a:defRPr/>
            </a:lvl4pPr>
            <a:lvl5pPr marL="1028502" indent="0">
              <a:buNone/>
              <a:defRPr/>
            </a:lvl5pPr>
          </a:lstStyle>
          <a:p>
            <a:pPr lvl="0"/>
            <a:r>
              <a:rPr lang="en-US" dirty="0" smtClean="0"/>
              <a:t>Subhead</a:t>
            </a:r>
            <a:endParaRPr lang="en-US" dirty="0"/>
          </a:p>
        </p:txBody>
      </p:sp>
    </p:spTree>
    <p:extLst>
      <p:ext uri="{BB962C8B-B14F-4D97-AF65-F5344CB8AC3E}">
        <p14:creationId xmlns:p14="http://schemas.microsoft.com/office/powerpoint/2010/main" val="2149613308"/>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rgbClr val="0078D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171217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Section Title Accent Color 1">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74639" y="2948628"/>
            <a:ext cx="11887200" cy="1181862"/>
          </a:xfrm>
          <a:noFill/>
        </p:spPr>
        <p:txBody>
          <a:bodyPr tIns="91440" bIns="91440" anchor="t" anchorCtr="0">
            <a:spAutoFit/>
          </a:bodyPr>
          <a:lstStyle>
            <a:lvl1pPr>
              <a:defRPr sz="7198" spc="-100" baseline="0">
                <a:solidFill>
                  <a:schemeClr val="bg1"/>
                </a:solidFill>
              </a:defRPr>
            </a:lvl1pPr>
          </a:lstStyle>
          <a:p>
            <a:r>
              <a:rPr lang="en-US" dirty="0" smtClean="0"/>
              <a:t>Section title</a:t>
            </a:r>
            <a:endParaRPr lang="en-US" dirty="0"/>
          </a:p>
        </p:txBody>
      </p:sp>
    </p:spTree>
    <p:extLst>
      <p:ext uri="{BB962C8B-B14F-4D97-AF65-F5344CB8AC3E}">
        <p14:creationId xmlns:p14="http://schemas.microsoft.com/office/powerpoint/2010/main" val="150717595"/>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075357253"/>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Section Title with header">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74639" y="2948628"/>
            <a:ext cx="11887200" cy="1181862"/>
          </a:xfrm>
          <a:noFill/>
        </p:spPr>
        <p:txBody>
          <a:bodyPr tIns="91440" bIns="91440" anchor="t" anchorCtr="0">
            <a:spAutoFit/>
          </a:bodyPr>
          <a:lstStyle>
            <a:lvl1pPr>
              <a:defRPr sz="7198" spc="-100" baseline="0">
                <a:solidFill>
                  <a:schemeClr val="bg1"/>
                </a:solidFill>
              </a:defRPr>
            </a:lvl1pPr>
          </a:lstStyle>
          <a:p>
            <a:r>
              <a:rPr lang="en-US" dirty="0" smtClean="0"/>
              <a:t>Section title</a:t>
            </a:r>
            <a:endParaRPr lang="en-US" dirty="0"/>
          </a:p>
        </p:txBody>
      </p:sp>
      <p:sp>
        <p:nvSpPr>
          <p:cNvPr id="6" name="Text Placeholder 3"/>
          <p:cNvSpPr>
            <a:spLocks noGrp="1"/>
          </p:cNvSpPr>
          <p:nvPr>
            <p:ph type="body" sz="quarter" idx="10" hasCustomPrompt="1"/>
          </p:nvPr>
        </p:nvSpPr>
        <p:spPr>
          <a:xfrm>
            <a:off x="274639" y="466302"/>
            <a:ext cx="11887200" cy="442604"/>
          </a:xfrm>
        </p:spPr>
        <p:txBody>
          <a:bodyPr>
            <a:spAutoFit/>
          </a:bodyPr>
          <a:lstStyle>
            <a:lvl1pPr marL="0" indent="0">
              <a:buNone/>
              <a:defRPr sz="1836" b="1" baseline="0">
                <a:solidFill>
                  <a:schemeClr val="bg1"/>
                </a:solidFill>
                <a:latin typeface="+mn-lt"/>
              </a:defRPr>
            </a:lvl1pPr>
            <a:lvl2pPr marL="342834" indent="0">
              <a:buNone/>
              <a:defRPr/>
            </a:lvl2pPr>
            <a:lvl3pPr marL="571390" indent="0">
              <a:buNone/>
              <a:defRPr/>
            </a:lvl3pPr>
            <a:lvl4pPr marL="799946" indent="0">
              <a:buNone/>
              <a:defRPr/>
            </a:lvl4pPr>
            <a:lvl5pPr marL="1028502" indent="0">
              <a:buNone/>
              <a:defRPr/>
            </a:lvl5pPr>
          </a:lstStyle>
          <a:p>
            <a:pPr lvl="0"/>
            <a:r>
              <a:rPr lang="en-US" dirty="0" smtClean="0"/>
              <a:t>PAGE HEADER</a:t>
            </a:r>
            <a:endParaRPr lang="en-US" dirty="0"/>
          </a:p>
        </p:txBody>
      </p:sp>
    </p:spTree>
    <p:extLst>
      <p:ext uri="{BB962C8B-B14F-4D97-AF65-F5344CB8AC3E}">
        <p14:creationId xmlns:p14="http://schemas.microsoft.com/office/powerpoint/2010/main" val="3162514667"/>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7262478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74639" y="2948628"/>
            <a:ext cx="11887200" cy="1181862"/>
          </a:xfrm>
          <a:noFill/>
        </p:spPr>
        <p:txBody>
          <a:bodyPr tIns="91440" bIns="91440" anchor="t" anchorCtr="0">
            <a:spAutoFit/>
          </a:bodyPr>
          <a:lstStyle>
            <a:lvl1pPr>
              <a:defRPr sz="7198" spc="-100" baseline="0">
                <a:solidFill>
                  <a:schemeClr val="bg1"/>
                </a:solidFill>
              </a:defRPr>
            </a:lvl1pPr>
          </a:lstStyle>
          <a:p>
            <a:r>
              <a:rPr lang="en-US" dirty="0" smtClean="0"/>
              <a:t>Section title</a:t>
            </a:r>
            <a:endParaRPr lang="en-US" dirty="0"/>
          </a:p>
        </p:txBody>
      </p:sp>
    </p:spTree>
    <p:extLst>
      <p:ext uri="{BB962C8B-B14F-4D97-AF65-F5344CB8AC3E}">
        <p14:creationId xmlns:p14="http://schemas.microsoft.com/office/powerpoint/2010/main" val="2645961170"/>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0_Walk_in">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userDrawn="1">
            <p:extLst/>
          </p:nvPr>
        </p:nvGraphicFramePr>
        <p:xfrm>
          <a:off x="0" y="0"/>
          <a:ext cx="12435839" cy="5999384"/>
        </p:xfrm>
        <a:graphic>
          <a:graphicData uri="http://schemas.openxmlformats.org/presentationml/2006/ole">
            <mc:AlternateContent xmlns:mc="http://schemas.openxmlformats.org/markup-compatibility/2006">
              <mc:Choice xmlns:v="urn:schemas-microsoft-com:vml" Requires="v">
                <p:oleObj spid="_x0000_s1042" name="Image" r:id="rId3" imgW="24380640" imgH="15238080" progId="Photoshop.Image.12">
                  <p:embed/>
                </p:oleObj>
              </mc:Choice>
              <mc:Fallback>
                <p:oleObj name="Image" r:id="rId3" imgW="24380640" imgH="15238080" progId="Photoshop.Image.12">
                  <p:embed/>
                  <p:pic>
                    <p:nvPicPr>
                      <p:cNvPr id="0" name=""/>
                      <p:cNvPicPr/>
                      <p:nvPr/>
                    </p:nvPicPr>
                    <p:blipFill>
                      <a:blip r:embed="rId4"/>
                      <a:stretch>
                        <a:fillRect/>
                      </a:stretch>
                    </p:blipFill>
                    <p:spPr>
                      <a:xfrm>
                        <a:off x="0" y="0"/>
                        <a:ext cx="12435839" cy="5999384"/>
                      </a:xfrm>
                      <a:prstGeom prst="rect">
                        <a:avLst/>
                      </a:prstGeom>
                    </p:spPr>
                  </p:pic>
                </p:oleObj>
              </mc:Fallback>
            </mc:AlternateContent>
          </a:graphicData>
        </a:graphic>
      </p:graphicFrame>
      <p:pic>
        <p:nvPicPr>
          <p:cNvPr id="11" name="Picture 10"/>
          <p:cNvPicPr>
            <a:picLocks noChangeAspect="1"/>
          </p:cNvPicPr>
          <p:nvPr userDrawn="1"/>
        </p:nvPicPr>
        <p:blipFill>
          <a:blip r:embed="rId5"/>
          <a:stretch>
            <a:fillRect/>
          </a:stretch>
        </p:blipFill>
        <p:spPr>
          <a:xfrm>
            <a:off x="385589" y="6233566"/>
            <a:ext cx="1456418" cy="310896"/>
          </a:xfrm>
          <a:prstGeom prst="rect">
            <a:avLst/>
          </a:prstGeom>
        </p:spPr>
      </p:pic>
      <p:pic>
        <p:nvPicPr>
          <p:cNvPr id="16" name="Picture 15" hidden="1"/>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3" name="TextBox 2"/>
          <p:cNvSpPr txBox="1"/>
          <p:nvPr userDrawn="1"/>
        </p:nvSpPr>
        <p:spPr>
          <a:xfrm>
            <a:off x="241573" y="1913086"/>
            <a:ext cx="8568952" cy="1264962"/>
          </a:xfrm>
          <a:prstGeom prst="rect">
            <a:avLst/>
          </a:prstGeom>
          <a:noFill/>
        </p:spPr>
        <p:txBody>
          <a:bodyPr wrap="square" lIns="182880" tIns="146304" rIns="182880" bIns="146304" rtlCol="0">
            <a:spAutoFit/>
          </a:bodyPr>
          <a:lstStyle/>
          <a:p>
            <a:pPr>
              <a:lnSpc>
                <a:spcPct val="90000"/>
              </a:lnSpc>
              <a:spcAft>
                <a:spcPts val="600"/>
              </a:spcAft>
            </a:pPr>
            <a:r>
              <a:rPr lang="en-NZ" sz="7000" dirty="0">
                <a:solidFill>
                  <a:srgbClr val="FFFFFF"/>
                </a:solidFill>
              </a:rPr>
              <a:t>Microsoft Ignite NZ</a:t>
            </a:r>
          </a:p>
        </p:txBody>
      </p:sp>
      <p:sp>
        <p:nvSpPr>
          <p:cNvPr id="5" name="TextBox 4"/>
          <p:cNvSpPr txBox="1"/>
          <p:nvPr userDrawn="1"/>
        </p:nvSpPr>
        <p:spPr>
          <a:xfrm>
            <a:off x="241573" y="2921198"/>
            <a:ext cx="8208912" cy="1480405"/>
          </a:xfrm>
          <a:prstGeom prst="rect">
            <a:avLst/>
          </a:prstGeom>
          <a:noFill/>
        </p:spPr>
        <p:txBody>
          <a:bodyPr wrap="square" lIns="182880" tIns="146304" rIns="182880" bIns="146304" rtlCol="0">
            <a:spAutoFit/>
          </a:bodyPr>
          <a:lstStyle/>
          <a:p>
            <a:pPr>
              <a:lnSpc>
                <a:spcPct val="90000"/>
              </a:lnSpc>
              <a:spcAft>
                <a:spcPts val="600"/>
              </a:spcAft>
            </a:pPr>
            <a:r>
              <a:rPr lang="en-NZ" sz="4000" dirty="0">
                <a:solidFill>
                  <a:srgbClr val="FFFFFF"/>
                </a:solidFill>
              </a:rPr>
              <a:t>25-28 October 2016</a:t>
            </a:r>
          </a:p>
          <a:p>
            <a:pPr>
              <a:lnSpc>
                <a:spcPct val="90000"/>
              </a:lnSpc>
              <a:spcAft>
                <a:spcPts val="600"/>
              </a:spcAft>
            </a:pPr>
            <a:r>
              <a:rPr lang="en-NZ" sz="4000" dirty="0">
                <a:solidFill>
                  <a:srgbClr val="FFFFFF"/>
                </a:solidFill>
              </a:rPr>
              <a:t>SKYCITY, Auckland</a:t>
            </a:r>
          </a:p>
        </p:txBody>
      </p:sp>
      <p:pic>
        <p:nvPicPr>
          <p:cNvPr id="8" name="Picture 7"/>
          <p:cNvPicPr>
            <a:picLocks noChangeAspect="1"/>
          </p:cNvPicPr>
          <p:nvPr userDrawn="1"/>
        </p:nvPicPr>
        <p:blipFill>
          <a:blip r:embed="rId7"/>
          <a:stretch>
            <a:fillRect/>
          </a:stretch>
        </p:blipFill>
        <p:spPr>
          <a:xfrm>
            <a:off x="31410" y="-234182"/>
            <a:ext cx="12405065" cy="2205345"/>
          </a:xfrm>
          <a:prstGeom prst="rect">
            <a:avLst/>
          </a:prstGeom>
        </p:spPr>
      </p:pic>
    </p:spTree>
    <p:extLst>
      <p:ext uri="{BB962C8B-B14F-4D97-AF65-F5344CB8AC3E}">
        <p14:creationId xmlns:p14="http://schemas.microsoft.com/office/powerpoint/2010/main" val="473653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aphicFrame>
        <p:nvGraphicFramePr>
          <p:cNvPr id="2" name="Object 1"/>
          <p:cNvGraphicFramePr>
            <a:graphicFrameLocks noChangeAspect="1"/>
          </p:cNvGraphicFramePr>
          <p:nvPr userDrawn="1">
            <p:extLst/>
          </p:nvPr>
        </p:nvGraphicFramePr>
        <p:xfrm>
          <a:off x="636" y="0"/>
          <a:ext cx="12435839" cy="6080284"/>
        </p:xfrm>
        <a:graphic>
          <a:graphicData uri="http://schemas.openxmlformats.org/presentationml/2006/ole">
            <mc:AlternateContent xmlns:mc="http://schemas.openxmlformats.org/markup-compatibility/2006">
              <mc:Choice xmlns:v="urn:schemas-microsoft-com:vml" Requires="v">
                <p:oleObj spid="_x0000_s2066" name="Image" r:id="rId3" imgW="24380640" imgH="15238080" progId="Photoshop.Image.12">
                  <p:embed/>
                </p:oleObj>
              </mc:Choice>
              <mc:Fallback>
                <p:oleObj name="Image" r:id="rId3" imgW="24380640" imgH="15238080" progId="Photoshop.Image.12">
                  <p:embed/>
                  <p:pic>
                    <p:nvPicPr>
                      <p:cNvPr id="0" name=""/>
                      <p:cNvPicPr/>
                      <p:nvPr/>
                    </p:nvPicPr>
                    <p:blipFill>
                      <a:blip r:embed="rId4"/>
                      <a:stretch>
                        <a:fillRect/>
                      </a:stretch>
                    </p:blipFill>
                    <p:spPr>
                      <a:xfrm>
                        <a:off x="636" y="0"/>
                        <a:ext cx="12435839" cy="6080284"/>
                      </a:xfrm>
                      <a:prstGeom prst="rect">
                        <a:avLst/>
                      </a:prstGeom>
                    </p:spPr>
                  </p:pic>
                </p:oleObj>
              </mc:Fallback>
            </mc:AlternateContent>
          </a:graphicData>
        </a:graphic>
      </p:graphicFrame>
      <p:pic>
        <p:nvPicPr>
          <p:cNvPr id="11" name="Picture 10"/>
          <p:cNvPicPr>
            <a:picLocks noChangeAspect="1"/>
          </p:cNvPicPr>
          <p:nvPr userDrawn="1"/>
        </p:nvPicPr>
        <p:blipFill>
          <a:blip r:embed="rId5"/>
          <a:stretch>
            <a:fillRect/>
          </a:stretch>
        </p:blipFill>
        <p:spPr>
          <a:xfrm>
            <a:off x="457597" y="6285063"/>
            <a:ext cx="1456418" cy="310896"/>
          </a:xfrm>
          <a:prstGeom prst="rect">
            <a:avLst/>
          </a:prstGeom>
        </p:spPr>
      </p:pic>
      <p:pic>
        <p:nvPicPr>
          <p:cNvPr id="16" name="Picture 15" hidden="1"/>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8" name="Title 1"/>
          <p:cNvSpPr>
            <a:spLocks noGrp="1"/>
          </p:cNvSpPr>
          <p:nvPr>
            <p:ph type="title" hasCustomPrompt="1"/>
          </p:nvPr>
        </p:nvSpPr>
        <p:spPr bwMode="white">
          <a:xfrm>
            <a:off x="287481" y="182554"/>
            <a:ext cx="11672947" cy="2119277"/>
          </a:xfrm>
          <a:noFill/>
        </p:spPr>
        <p:txBody>
          <a:bodyPr lIns="146304" tIns="91440" rIns="146304" bIns="91440" anchor="t" anchorCtr="0"/>
          <a:lstStyle>
            <a:lvl1pPr>
              <a:defRPr sz="6000" spc="-100" baseline="0">
                <a:solidFill>
                  <a:schemeClr val="bg1"/>
                </a:solidFill>
              </a:defRPr>
            </a:lvl1pPr>
          </a:lstStyle>
          <a:p>
            <a:r>
              <a:rPr lang="en-US" dirty="0"/>
              <a:t>Presentation title</a:t>
            </a:r>
          </a:p>
        </p:txBody>
      </p:sp>
      <p:sp>
        <p:nvSpPr>
          <p:cNvPr id="9" name="Text Placeholder 4"/>
          <p:cNvSpPr>
            <a:spLocks noGrp="1"/>
          </p:cNvSpPr>
          <p:nvPr>
            <p:ph type="body" sz="quarter" idx="12" hasCustomPrompt="1"/>
          </p:nvPr>
        </p:nvSpPr>
        <p:spPr bwMode="white">
          <a:xfrm>
            <a:off x="274003" y="3497262"/>
            <a:ext cx="7640499" cy="829612"/>
          </a:xfrm>
          <a:noFill/>
        </p:spPr>
        <p:txBody>
          <a:bodyPr lIns="146304" tIns="109728" rIns="146304" bIns="109728">
            <a:noAutofit/>
          </a:bodyPr>
          <a:lstStyle>
            <a:lvl1pPr marL="0" indent="0">
              <a:spcBef>
                <a:spcPts val="0"/>
              </a:spcBef>
              <a:buNone/>
              <a:defRPr sz="3200" spc="0" baseline="0">
                <a:solidFill>
                  <a:schemeClr val="bg1"/>
                </a:solidFill>
                <a:latin typeface="+mj-lt"/>
              </a:defRPr>
            </a:lvl1pPr>
          </a:lstStyle>
          <a:p>
            <a:pPr lvl="0"/>
            <a:r>
              <a:rPr lang="en-US" dirty="0"/>
              <a:t>Speaker Name</a:t>
            </a:r>
          </a:p>
        </p:txBody>
      </p:sp>
      <p:sp>
        <p:nvSpPr>
          <p:cNvPr id="12" name="Text Placeholder 4"/>
          <p:cNvSpPr>
            <a:spLocks noGrp="1"/>
          </p:cNvSpPr>
          <p:nvPr>
            <p:ph type="body" sz="quarter" idx="13" hasCustomPrompt="1"/>
          </p:nvPr>
        </p:nvSpPr>
        <p:spPr bwMode="white">
          <a:xfrm>
            <a:off x="287481" y="2506609"/>
            <a:ext cx="7382067" cy="888264"/>
          </a:xfrm>
          <a:noFill/>
        </p:spPr>
        <p:txBody>
          <a:bodyPr lIns="146304" tIns="109728" rIns="146304" bIns="109728">
            <a:noAutofit/>
          </a:bodyPr>
          <a:lstStyle>
            <a:lvl1pPr marL="0" indent="0">
              <a:spcBef>
                <a:spcPts val="0"/>
              </a:spcBef>
              <a:buNone/>
              <a:defRPr sz="3200" spc="0" baseline="0">
                <a:solidFill>
                  <a:schemeClr val="bg1"/>
                </a:solidFill>
                <a:latin typeface="+mj-lt"/>
              </a:defRPr>
            </a:lvl1pPr>
          </a:lstStyle>
          <a:p>
            <a:pPr lvl="0"/>
            <a:r>
              <a:rPr lang="en-US" dirty="0"/>
              <a:t>Session Code</a:t>
            </a:r>
          </a:p>
        </p:txBody>
      </p:sp>
    </p:spTree>
    <p:extLst>
      <p:ext uri="{BB962C8B-B14F-4D97-AF65-F5344CB8AC3E}">
        <p14:creationId xmlns:p14="http://schemas.microsoft.com/office/powerpoint/2010/main" val="4202394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333497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729782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6263959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465415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55782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62536910"/>
      </p:ext>
    </p:extLst>
  </p:cSld>
  <p:clrMapOvr>
    <a:masterClrMapping/>
  </p:clrMapOvr>
  <p:transition>
    <p:fade/>
  </p:transition>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21408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63308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8983034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9869108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ustomer Evidence Slide">
    <p:bg bwMode="gray">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74638" y="1434069"/>
            <a:ext cx="5486400" cy="1827214"/>
          </a:xfrm>
          <a:blipFill>
            <a:blip r:embed="rId2"/>
            <a:stretch>
              <a:fillRect/>
            </a:stretch>
          </a:blipFill>
        </p:spPr>
        <p:txBody>
          <a:bodyPr lIns="182880" tIns="146304" rIns="182880" bIns="146304">
            <a:noAutofit/>
          </a:bodyPr>
          <a:lstStyle>
            <a:lvl1pPr marL="0" indent="0">
              <a:buNone/>
              <a:defRPr lang="en-US" sz="2400" kern="1200" spc="0" baseline="0" dirty="0">
                <a:noFill/>
                <a:latin typeface="+mn-lt"/>
                <a:ea typeface="+mn-ea"/>
                <a:cs typeface="+mn-cs"/>
              </a:defRPr>
            </a:lvl1pPr>
            <a:lvl2pP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Click icon to add picture</a:t>
            </a:r>
          </a:p>
        </p:txBody>
      </p:sp>
      <p:sp>
        <p:nvSpPr>
          <p:cNvPr id="5" name="Rectangle 4"/>
          <p:cNvSpPr/>
          <p:nvPr userDrawn="1"/>
        </p:nvSpPr>
        <p:spPr bwMode="auto">
          <a:xfrm>
            <a:off x="6218237" y="4868863"/>
            <a:ext cx="5945966" cy="182880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80" tIns="146304" rIns="182880" bIns="146304"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218237" y="1434069"/>
            <a:ext cx="5943601" cy="3433208"/>
          </a:xfrm>
          <a:blipFill>
            <a:blip r:embed="rId3"/>
            <a:stretch>
              <a:fillRect/>
            </a:stretch>
          </a:blipFill>
        </p:spPr>
        <p:txBody>
          <a:bodyPr lIns="182880" tIns="146304" rIns="182880" bIns="146304">
            <a:noAutofit/>
          </a:bodyPr>
          <a:lstStyle>
            <a:lvl1pPr marL="0" indent="0">
              <a:buNone/>
              <a:defRPr lang="en-US" sz="2400" kern="1200" spc="0" baseline="0" dirty="0">
                <a:gradFill>
                  <a:gsLst>
                    <a:gs pos="1250">
                      <a:schemeClr val="tx1"/>
                    </a:gs>
                    <a:gs pos="100000">
                      <a:schemeClr val="tx1"/>
                    </a:gs>
                  </a:gsLst>
                  <a:lin ang="5400000" scaled="0"/>
                </a:gradFill>
                <a:latin typeface="+mn-lt"/>
                <a:ea typeface="+mn-ea"/>
                <a:cs typeface="+mn-cs"/>
              </a:defRPr>
            </a:lvl1pPr>
            <a:lvl2pPr algn="ctr">
              <a:defRPr lang="en-US" sz="2400"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989638" y="1836883"/>
            <a:ext cx="0" cy="4754828"/>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74638" y="3260725"/>
            <a:ext cx="5486400" cy="3436938"/>
          </a:xfrm>
        </p:spPr>
        <p:txBody>
          <a:bodyPr lIns="182880" tIns="146304" rIns="182880" bIns="146304">
            <a:noAutofit/>
          </a:bodyPr>
          <a:lstStyle>
            <a:lvl1pPr marL="0" indent="0">
              <a:buNone/>
              <a:defRPr sz="2400">
                <a:latin typeface="+mn-lt"/>
              </a:defRPr>
            </a:lvl1pPr>
          </a:lstStyle>
          <a:p>
            <a:pPr lvl="0"/>
            <a:r>
              <a:rPr lang="en-US"/>
              <a:t>Edit Master text styles</a:t>
            </a:r>
          </a:p>
        </p:txBody>
      </p:sp>
      <p:sp>
        <p:nvSpPr>
          <p:cNvPr id="15" name="Text Placeholder 14"/>
          <p:cNvSpPr>
            <a:spLocks noGrp="1"/>
          </p:cNvSpPr>
          <p:nvPr>
            <p:ph type="body" sz="quarter" idx="13"/>
          </p:nvPr>
        </p:nvSpPr>
        <p:spPr>
          <a:xfrm>
            <a:off x="6218238" y="4868863"/>
            <a:ext cx="5943600" cy="1827214"/>
          </a:xfrm>
        </p:spPr>
        <p:txBody>
          <a:bodyPr lIns="182880" tIns="146304" rIns="182880" bIns="146304" anchor="ctr">
            <a:noAutofit/>
          </a:bodyPr>
          <a:lstStyle>
            <a:lvl1pPr marL="0" indent="0" algn="ctr">
              <a:buNone/>
              <a:defRPr sz="3200">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20904935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8299" cy="1181862"/>
          </a:xfrm>
          <a:noFill/>
        </p:spPr>
        <p:txBody>
          <a:bodyPr wrap="square" tIns="91440" bIns="91440" anchor="t" anchorCtr="0">
            <a:spAutoFit/>
          </a:bodyPr>
          <a:lstStyle>
            <a:lvl1pPr>
              <a:defRPr sz="7200" spc="-100" baseline="0">
                <a:gradFill>
                  <a:gsLst>
                    <a:gs pos="8850">
                      <a:schemeClr val="tx1"/>
                    </a:gs>
                    <a:gs pos="23894">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8229599" cy="738664"/>
          </a:xfrm>
          <a:noFill/>
        </p:spPr>
        <p:txBody>
          <a:bodyPr wrap="square" lIns="182880" tIns="146304" rIns="182880" bIns="146304">
            <a:spAutoFit/>
          </a:bodyPr>
          <a:lstStyle>
            <a:lvl1pPr marL="0" indent="0">
              <a:spcBef>
                <a:spcPts val="0"/>
              </a:spcBef>
              <a:buNone/>
              <a:defRPr sz="3200" spc="0" baseline="0">
                <a:gradFill>
                  <a:gsLst>
                    <a:gs pos="8850">
                      <a:schemeClr val="tx1"/>
                    </a:gs>
                    <a:gs pos="23894">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9172269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1209973"/>
            <a:ext cx="8229599" cy="1181862"/>
          </a:xfrm>
          <a:noFill/>
        </p:spPr>
        <p:txBody>
          <a:bodyPr wrap="square" tIns="91440" bIns="91440" anchor="t" anchorCtr="0">
            <a:spAutoFit/>
          </a:bodyPr>
          <a:lstStyle>
            <a:lvl1pPr>
              <a:defRPr sz="7200" spc="-100" baseline="0">
                <a:gradFill>
                  <a:gsLst>
                    <a:gs pos="10619">
                      <a:schemeClr val="tx1"/>
                    </a:gs>
                    <a:gs pos="26549">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9496144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8794631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68647682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50-50 Right Photo Layou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69557735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472271686"/>
      </p:ext>
    </p:extLst>
  </p:cSld>
  <p:clrMapOvr>
    <a:masterClrMapping/>
  </p:clrMapOvr>
  <p:transition>
    <p:fade/>
  </p:transition>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2833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76412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4408857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FFFFFF"/>
                    </a:gs>
                    <a:gs pos="100000">
                      <a:srgbClr val="FFFFFF"/>
                    </a:gs>
                  </a:gsLst>
                  <a:lin ang="5400000" scaled="0"/>
                </a:gradFill>
                <a:cs typeface="Segoe UI" pitchFamily="34" charset="0"/>
              </a:rPr>
              <a:t>© 2016 Microsoft Corporation. All rights reserved. </a:t>
            </a: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b="1380"/>
          <a:stretch/>
        </p:blipFill>
        <p:spPr bwMode="invGray">
          <a:xfrm>
            <a:off x="457200" y="479425"/>
            <a:ext cx="1449939" cy="306604"/>
          </a:xfrm>
          <a:prstGeom prst="rect">
            <a:avLst/>
          </a:prstGeom>
        </p:spPr>
      </p:pic>
    </p:spTree>
    <p:extLst>
      <p:ext uri="{BB962C8B-B14F-4D97-AF65-F5344CB8AC3E}">
        <p14:creationId xmlns:p14="http://schemas.microsoft.com/office/powerpoint/2010/main" val="31084175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758571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7345489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Demo 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dirty="0" smtClean="0"/>
              <a:t>Demo</a:t>
            </a:r>
            <a:endParaRPr lang="en-US" dirty="0"/>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dirty="0" smtClean="0"/>
              <a:t>Optional Demo Title</a:t>
            </a:r>
          </a:p>
        </p:txBody>
      </p:sp>
    </p:spTree>
    <p:extLst>
      <p:ext uri="{BB962C8B-B14F-4D97-AF65-F5344CB8AC3E}">
        <p14:creationId xmlns:p14="http://schemas.microsoft.com/office/powerpoint/2010/main" val="183360401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74638" y="1212850"/>
            <a:ext cx="11887200" cy="2092881"/>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sz="2000"/>
            </a:lvl3pPr>
            <a:lvl4pPr marL="457200" indent="0">
              <a:buNone/>
              <a:defRPr sz="1800"/>
            </a:lvl4pPr>
            <a:lvl5pPr marL="685800"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3985228"/>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311135705"/>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4.pn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theme" Target="../theme/theme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3" Type="http://schemas.openxmlformats.org/officeDocument/2006/relationships/slideLayout" Target="../slideLayouts/slideLayout45.xml"/><Relationship Id="rId21" Type="http://schemas.openxmlformats.org/officeDocument/2006/relationships/slideLayout" Target="../slideLayouts/slideLayout63.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5" Type="http://schemas.openxmlformats.org/officeDocument/2006/relationships/theme" Target="../theme/theme4.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slideLayout" Target="../slideLayouts/slideLayout62.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24" Type="http://schemas.openxmlformats.org/officeDocument/2006/relationships/slideLayout" Target="../slideLayouts/slideLayout66.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23" Type="http://schemas.openxmlformats.org/officeDocument/2006/relationships/slideLayout" Target="../slideLayouts/slideLayout65.xml"/><Relationship Id="rId10" Type="http://schemas.openxmlformats.org/officeDocument/2006/relationships/slideLayout" Target="../slideLayouts/slideLayout52.xml"/><Relationship Id="rId19" Type="http://schemas.openxmlformats.org/officeDocument/2006/relationships/slideLayout" Target="../slideLayouts/slideLayout61.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 Id="rId22"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 y="296897"/>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dk1" tx1="lt1" bg2="dk2" tx2="lt2" accent1="accent1" accent2="accent2" accent3="accent3" accent4="accent4" accent5="accent5" accent6="accent6" hlink="hlink" folHlink="folHlink"/>
  <p:sldLayoutIdLst>
    <p:sldLayoutId id="2147484189" r:id="rId1"/>
    <p:sldLayoutId id="2147484185" r:id="rId2"/>
    <p:sldLayoutId id="2147484186" r:id="rId3"/>
    <p:sldLayoutId id="2147484130" r:id="rId4"/>
    <p:sldLayoutId id="2147484101" r:id="rId5"/>
    <p:sldLayoutId id="2147484102" r:id="rId6"/>
    <p:sldLayoutId id="2147484098" r:id="rId7"/>
    <p:sldLayoutId id="2147484092" r:id="rId8"/>
    <p:sldLayoutId id="2147484093" r:id="rId9"/>
    <p:sldLayoutId id="2147484127" r:id="rId10"/>
    <p:sldLayoutId id="2147484128" r:id="rId11"/>
    <p:sldLayoutId id="2147484129" r:id="rId12"/>
    <p:sldLayoutId id="2147484094" r:id="rId13"/>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173" userDrawn="1">
          <p15:clr>
            <a:srgbClr val="5ACBF0"/>
          </p15:clr>
        </p15:guide>
        <p15:guide id="3" orient="horz" pos="763" userDrawn="1">
          <p15:clr>
            <a:srgbClr val="A4A3A4"/>
          </p15:clr>
        </p15:guide>
        <p15:guide id="4" orient="horz" pos="1339" userDrawn="1">
          <p15:clr>
            <a:srgbClr val="A4A3A4"/>
          </p15:clr>
        </p15:guide>
        <p15:guide id="5" orient="horz" pos="1915" userDrawn="1">
          <p15:clr>
            <a:srgbClr val="A4A3A4"/>
          </p15:clr>
        </p15:guide>
        <p15:guide id="6" orient="horz" pos="2491" userDrawn="1">
          <p15:clr>
            <a:srgbClr val="A4A3A4"/>
          </p15:clr>
        </p15:guide>
        <p15:guide id="7" orient="horz" pos="3067" userDrawn="1">
          <p15:clr>
            <a:srgbClr val="A4A3A4"/>
          </p15:clr>
        </p15:guide>
        <p15:guide id="8" orient="horz" pos="3643" userDrawn="1">
          <p15:clr>
            <a:srgbClr val="A4A3A4"/>
          </p15:clr>
        </p15:guide>
        <p15:guide id="9" orient="horz" pos="4219" userDrawn="1">
          <p15:clr>
            <a:srgbClr val="5ACBF0"/>
          </p15:clr>
        </p15:guide>
        <p15:guide id="10" pos="749" userDrawn="1">
          <p15:clr>
            <a:srgbClr val="A4A3A4"/>
          </p15:clr>
        </p15:guide>
        <p15:guide id="11" pos="1325" userDrawn="1">
          <p15:clr>
            <a:srgbClr val="A4A3A4"/>
          </p15:clr>
        </p15:guide>
        <p15:guide id="12" pos="1901" userDrawn="1">
          <p15:clr>
            <a:srgbClr val="A4A3A4"/>
          </p15:clr>
        </p15:guide>
        <p15:guide id="13" pos="2477" userDrawn="1">
          <p15:clr>
            <a:srgbClr val="A4A3A4"/>
          </p15:clr>
        </p15:guide>
        <p15:guide id="14" pos="3053" userDrawn="1">
          <p15:clr>
            <a:srgbClr val="A4A3A4"/>
          </p15:clr>
        </p15:guide>
        <p15:guide id="15" pos="3629" userDrawn="1">
          <p15:clr>
            <a:srgbClr val="A4A3A4"/>
          </p15:clr>
        </p15:guide>
        <p15:guide id="16" pos="4205" userDrawn="1">
          <p15:clr>
            <a:srgbClr val="A4A3A4"/>
          </p15:clr>
        </p15:guide>
        <p15:guide id="17" pos="4781" userDrawn="1">
          <p15:clr>
            <a:srgbClr val="A4A3A4"/>
          </p15:clr>
        </p15:guide>
        <p15:guide id="18" pos="5357" userDrawn="1">
          <p15:clr>
            <a:srgbClr val="A4A3A4"/>
          </p15:clr>
        </p15:guide>
        <p15:guide id="19" pos="5933" userDrawn="1">
          <p15:clr>
            <a:srgbClr val="A4A3A4"/>
          </p15:clr>
        </p15:guide>
        <p15:guide id="20" pos="6509" userDrawn="1">
          <p15:clr>
            <a:srgbClr val="A4A3A4"/>
          </p15:clr>
        </p15:guide>
        <p15:guide id="21" pos="7085" userDrawn="1">
          <p15:clr>
            <a:srgbClr val="A4A3A4"/>
          </p15:clr>
        </p15:guide>
        <p15:guide id="22" pos="7661"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5"/>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193231387"/>
      </p:ext>
    </p:extLst>
  </p:cSld>
  <p:clrMap bg1="dk1" tx1="lt1" bg2="dk2" tx2="lt2" accent1="accent1" accent2="accent2" accent3="accent3" accent4="accent4" accent5="accent5" accent6="accent6" hlink="hlink" folHlink="folHlink"/>
  <p:sldLayoutIdLst>
    <p:sldLayoutId id="2147484292" r:id="rId1"/>
    <p:sldLayoutId id="2147484293" r:id="rId2"/>
    <p:sldLayoutId id="2147484294" r:id="rId3"/>
    <p:sldLayoutId id="2147484295" r:id="rId4"/>
    <p:sldLayoutId id="2147484296" r:id="rId5"/>
    <p:sldLayoutId id="2147484297" r:id="rId6"/>
    <p:sldLayoutId id="2147484298" r:id="rId7"/>
    <p:sldLayoutId id="2147484299" r:id="rId8"/>
    <p:sldLayoutId id="2147484300" r:id="rId9"/>
    <p:sldLayoutId id="2147484301" r:id="rId10"/>
    <p:sldLayoutId id="2147484302" r:id="rId11"/>
    <p:sldLayoutId id="2147484303" r:id="rId12"/>
    <p:sldLayoutId id="2147484304" r:id="rId13"/>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6"/>
            <a:ext cx="11888787"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39" y="1212851"/>
            <a:ext cx="11887200" cy="555610"/>
          </a:xfrm>
          <a:prstGeom prst="rect">
            <a:avLst/>
          </a:prstGeom>
        </p:spPr>
        <p:txBody>
          <a:bodyPr vert="horz" wrap="square" lIns="146304" tIns="91440" rIns="146304" bIns="91440" rtlCol="0">
            <a:spAutoFit/>
          </a:bodyPr>
          <a:lstStyle/>
          <a:p>
            <a:pPr lvl="0"/>
            <a:r>
              <a:rPr lang="en-US" dirty="0" smtClean="0"/>
              <a:t>Click to edit Master text styles</a:t>
            </a:r>
          </a:p>
        </p:txBody>
      </p:sp>
    </p:spTree>
    <p:extLst>
      <p:ext uri="{BB962C8B-B14F-4D97-AF65-F5344CB8AC3E}">
        <p14:creationId xmlns:p14="http://schemas.microsoft.com/office/powerpoint/2010/main" val="3218854486"/>
      </p:ext>
    </p:extLst>
  </p:cSld>
  <p:clrMap bg1="lt1" tx1="dk1" bg2="lt2" tx2="dk2" accent1="accent1" accent2="accent2" accent3="accent3" accent4="accent4" accent5="accent5" accent6="accent6" hlink="hlink" folHlink="folHlink"/>
  <p:sldLayoutIdLst>
    <p:sldLayoutId id="2147484306" r:id="rId1"/>
    <p:sldLayoutId id="2147484307" r:id="rId2"/>
    <p:sldLayoutId id="2147484308" r:id="rId3"/>
    <p:sldLayoutId id="2147484309" r:id="rId4"/>
    <p:sldLayoutId id="2147484310" r:id="rId5"/>
    <p:sldLayoutId id="2147484311" r:id="rId6"/>
    <p:sldLayoutId id="2147484312" r:id="rId7"/>
    <p:sldLayoutId id="2147484313" r:id="rId8"/>
    <p:sldLayoutId id="2147484314" r:id="rId9"/>
    <p:sldLayoutId id="2147484315" r:id="rId10"/>
    <p:sldLayoutId id="2147484316" r:id="rId11"/>
    <p:sldLayoutId id="2147484317" r:id="rId12"/>
    <p:sldLayoutId id="2147484318" r:id="rId13"/>
    <p:sldLayoutId id="2147484319" r:id="rId14"/>
    <p:sldLayoutId id="2147484320" r:id="rId15"/>
    <p:sldLayoutId id="2147484322" r:id="rId16"/>
  </p:sldLayoutIdLst>
  <p:transition>
    <p:fade/>
  </p:transition>
  <p:timing>
    <p:tnLst>
      <p:par>
        <p:cTn id="1" dur="indefinite" restart="never" nodeType="tmRoot"/>
      </p:par>
    </p:tnLst>
  </p:timing>
  <p:txStyles>
    <p:titleStyle>
      <a:lvl1pPr algn="l" defTabSz="931684" rtl="0" fontAlgn="base">
        <a:lnSpc>
          <a:spcPct val="90000"/>
        </a:lnSpc>
        <a:spcBef>
          <a:spcPct val="0"/>
        </a:spcBef>
        <a:spcAft>
          <a:spcPct val="0"/>
        </a:spcAft>
        <a:defRPr lang="en-US" sz="4488" kern="1200" spc="-102" dirty="0">
          <a:ln w="3175">
            <a:noFill/>
          </a:ln>
          <a:gradFill>
            <a:gsLst>
              <a:gs pos="1250">
                <a:schemeClr val="tx1"/>
              </a:gs>
              <a:gs pos="100000">
                <a:schemeClr val="tx1"/>
              </a:gs>
            </a:gsLst>
            <a:lin ang="5400000" scaled="0"/>
          </a:gradFill>
          <a:latin typeface="+mj-lt"/>
          <a:ea typeface="ＭＳ Ｐゴシック" charset="0"/>
          <a:cs typeface="Segoe UI" pitchFamily="34" charset="0"/>
        </a:defRPr>
      </a:lvl1pPr>
      <a:lvl2pPr algn="l" defTabSz="931684" rtl="0" fontAlgn="base">
        <a:lnSpc>
          <a:spcPct val="90000"/>
        </a:lnSpc>
        <a:spcBef>
          <a:spcPct val="0"/>
        </a:spcBef>
        <a:spcAft>
          <a:spcPct val="0"/>
        </a:spcAft>
        <a:defRPr sz="5399">
          <a:solidFill>
            <a:schemeClr val="tx1"/>
          </a:solidFill>
          <a:latin typeface="Segoe UI Light" charset="0"/>
          <a:ea typeface="ＭＳ Ｐゴシック" charset="0"/>
        </a:defRPr>
      </a:lvl2pPr>
      <a:lvl3pPr algn="l" defTabSz="931684" rtl="0" fontAlgn="base">
        <a:lnSpc>
          <a:spcPct val="90000"/>
        </a:lnSpc>
        <a:spcBef>
          <a:spcPct val="0"/>
        </a:spcBef>
        <a:spcAft>
          <a:spcPct val="0"/>
        </a:spcAft>
        <a:defRPr sz="5399">
          <a:solidFill>
            <a:schemeClr val="tx1"/>
          </a:solidFill>
          <a:latin typeface="Segoe UI Light" charset="0"/>
          <a:ea typeface="ＭＳ Ｐゴシック" charset="0"/>
        </a:defRPr>
      </a:lvl3pPr>
      <a:lvl4pPr algn="l" defTabSz="931684" rtl="0" fontAlgn="base">
        <a:lnSpc>
          <a:spcPct val="90000"/>
        </a:lnSpc>
        <a:spcBef>
          <a:spcPct val="0"/>
        </a:spcBef>
        <a:spcAft>
          <a:spcPct val="0"/>
        </a:spcAft>
        <a:defRPr sz="5399">
          <a:solidFill>
            <a:schemeClr val="tx1"/>
          </a:solidFill>
          <a:latin typeface="Segoe UI Light" charset="0"/>
          <a:ea typeface="ＭＳ Ｐゴシック" charset="0"/>
        </a:defRPr>
      </a:lvl4pPr>
      <a:lvl5pPr algn="l" defTabSz="931684" rtl="0" fontAlgn="base">
        <a:lnSpc>
          <a:spcPct val="90000"/>
        </a:lnSpc>
        <a:spcBef>
          <a:spcPct val="0"/>
        </a:spcBef>
        <a:spcAft>
          <a:spcPct val="0"/>
        </a:spcAft>
        <a:defRPr sz="5399">
          <a:solidFill>
            <a:schemeClr val="tx1"/>
          </a:solidFill>
          <a:latin typeface="Segoe UI Light" charset="0"/>
          <a:ea typeface="ＭＳ Ｐゴシック" charset="0"/>
        </a:defRPr>
      </a:lvl5pPr>
      <a:lvl6pPr marL="457112" algn="l" defTabSz="931684" rtl="0" fontAlgn="base">
        <a:lnSpc>
          <a:spcPct val="90000"/>
        </a:lnSpc>
        <a:spcBef>
          <a:spcPct val="0"/>
        </a:spcBef>
        <a:spcAft>
          <a:spcPct val="0"/>
        </a:spcAft>
        <a:defRPr sz="5399">
          <a:solidFill>
            <a:schemeClr val="tx1"/>
          </a:solidFill>
          <a:latin typeface="Segoe UI Light" charset="0"/>
          <a:ea typeface="ＭＳ Ｐゴシック" charset="0"/>
        </a:defRPr>
      </a:lvl6pPr>
      <a:lvl7pPr marL="914224" algn="l" defTabSz="931684" rtl="0" fontAlgn="base">
        <a:lnSpc>
          <a:spcPct val="90000"/>
        </a:lnSpc>
        <a:spcBef>
          <a:spcPct val="0"/>
        </a:spcBef>
        <a:spcAft>
          <a:spcPct val="0"/>
        </a:spcAft>
        <a:defRPr sz="5399">
          <a:solidFill>
            <a:schemeClr val="tx1"/>
          </a:solidFill>
          <a:latin typeface="Segoe UI Light" charset="0"/>
          <a:ea typeface="ＭＳ Ｐゴシック" charset="0"/>
        </a:defRPr>
      </a:lvl7pPr>
      <a:lvl8pPr marL="1371336" algn="l" defTabSz="931684" rtl="0" fontAlgn="base">
        <a:lnSpc>
          <a:spcPct val="90000"/>
        </a:lnSpc>
        <a:spcBef>
          <a:spcPct val="0"/>
        </a:spcBef>
        <a:spcAft>
          <a:spcPct val="0"/>
        </a:spcAft>
        <a:defRPr sz="5399">
          <a:solidFill>
            <a:schemeClr val="tx1"/>
          </a:solidFill>
          <a:latin typeface="Segoe UI Light" charset="0"/>
          <a:ea typeface="ＭＳ Ｐゴシック" charset="0"/>
        </a:defRPr>
      </a:lvl8pPr>
      <a:lvl9pPr marL="1828449" algn="l" defTabSz="931684" rtl="0" fontAlgn="base">
        <a:lnSpc>
          <a:spcPct val="90000"/>
        </a:lnSpc>
        <a:spcBef>
          <a:spcPct val="0"/>
        </a:spcBef>
        <a:spcAft>
          <a:spcPct val="0"/>
        </a:spcAft>
        <a:defRPr sz="5399">
          <a:solidFill>
            <a:schemeClr val="tx1"/>
          </a:solidFill>
          <a:latin typeface="Segoe UI Light" charset="0"/>
          <a:ea typeface="ＭＳ Ｐゴシック" charset="0"/>
        </a:defRPr>
      </a:lvl9pPr>
    </p:titleStyle>
    <p:bodyStyle>
      <a:lvl1pPr marL="342834" indent="-342834" algn="l" defTabSz="931684" rtl="0" fontAlgn="base">
        <a:lnSpc>
          <a:spcPct val="90000"/>
        </a:lnSpc>
        <a:spcBef>
          <a:spcPct val="20000"/>
        </a:spcBef>
        <a:spcAft>
          <a:spcPct val="0"/>
        </a:spcAft>
        <a:buSzPct val="90000"/>
        <a:buFont typeface="Arial" charset="0"/>
        <a:buChar char="•"/>
        <a:defRPr sz="2652" kern="1200">
          <a:gradFill>
            <a:gsLst>
              <a:gs pos="1250">
                <a:schemeClr val="tx1"/>
              </a:gs>
              <a:gs pos="100000">
                <a:schemeClr val="tx1"/>
              </a:gs>
            </a:gsLst>
            <a:lin ang="5400000" scaled="0"/>
          </a:gradFill>
          <a:latin typeface="+mj-lt"/>
          <a:ea typeface="ＭＳ Ｐゴシック" charset="0"/>
          <a:cs typeface="ＭＳ Ｐゴシック" charset="0"/>
        </a:defRPr>
      </a:lvl1pPr>
      <a:lvl2pPr marL="584088" indent="-241253" algn="l" defTabSz="931684" rtl="0" fontAlgn="base">
        <a:lnSpc>
          <a:spcPct val="90000"/>
        </a:lnSpc>
        <a:spcBef>
          <a:spcPct val="20000"/>
        </a:spcBef>
        <a:spcAft>
          <a:spcPct val="0"/>
        </a:spcAft>
        <a:buSzPct val="90000"/>
        <a:buFont typeface="Arial" charset="0"/>
        <a:buChar char="•"/>
        <a:defRPr sz="2400" kern="1200">
          <a:gradFill>
            <a:gsLst>
              <a:gs pos="1250">
                <a:schemeClr val="tx1"/>
              </a:gs>
              <a:gs pos="100000">
                <a:schemeClr val="tx1"/>
              </a:gs>
            </a:gsLst>
            <a:lin ang="5400000" scaled="0"/>
          </a:gradFill>
          <a:latin typeface="+mn-lt"/>
          <a:ea typeface="ＭＳ Ｐゴシック" charset="0"/>
          <a:cs typeface="+mn-cs"/>
        </a:defRPr>
      </a:lvl2pPr>
      <a:lvl3pPr marL="799946" indent="-228557" algn="l" defTabSz="931684" rtl="0" fontAlgn="base">
        <a:lnSpc>
          <a:spcPct val="90000"/>
        </a:lnSpc>
        <a:spcBef>
          <a:spcPct val="20000"/>
        </a:spcBef>
        <a:spcAft>
          <a:spcPct val="0"/>
        </a:spcAft>
        <a:buSzPct val="90000"/>
        <a:buFont typeface="Arial" charset="0"/>
        <a:buChar char="•"/>
        <a:defRPr sz="2000" kern="1200">
          <a:gradFill>
            <a:gsLst>
              <a:gs pos="1250">
                <a:schemeClr val="tx1"/>
              </a:gs>
              <a:gs pos="100000">
                <a:schemeClr val="tx1"/>
              </a:gs>
            </a:gsLst>
            <a:lin ang="5400000" scaled="0"/>
          </a:gradFill>
          <a:latin typeface="+mn-lt"/>
          <a:ea typeface="ＭＳ Ｐゴシック" charset="0"/>
          <a:cs typeface="+mn-cs"/>
        </a:defRPr>
      </a:lvl3pPr>
      <a:lvl4pPr marL="1028503" indent="-228557" algn="l" defTabSz="931684" rtl="0" fontAlgn="base">
        <a:lnSpc>
          <a:spcPct val="90000"/>
        </a:lnSpc>
        <a:spcBef>
          <a:spcPct val="20000"/>
        </a:spcBef>
        <a:spcAft>
          <a:spcPct val="0"/>
        </a:spcAft>
        <a:buSzPct val="90000"/>
        <a:buFont typeface="Arial" charset="0"/>
        <a:buChar char="•"/>
        <a:defRPr kern="1200">
          <a:gradFill>
            <a:gsLst>
              <a:gs pos="1250">
                <a:schemeClr val="tx1"/>
              </a:gs>
              <a:gs pos="100000">
                <a:schemeClr val="tx1"/>
              </a:gs>
            </a:gsLst>
            <a:lin ang="5400000" scaled="0"/>
          </a:gradFill>
          <a:latin typeface="+mn-lt"/>
          <a:ea typeface="ＭＳ Ｐゴシック" charset="0"/>
          <a:cs typeface="+mn-cs"/>
        </a:defRPr>
      </a:lvl4pPr>
      <a:lvl5pPr marL="1257058" indent="-228557" algn="l" defTabSz="931684" rtl="0" fontAlgn="base">
        <a:lnSpc>
          <a:spcPct val="90000"/>
        </a:lnSpc>
        <a:spcBef>
          <a:spcPct val="20000"/>
        </a:spcBef>
        <a:spcAft>
          <a:spcPct val="0"/>
        </a:spcAft>
        <a:buSzPct val="90000"/>
        <a:buFont typeface="Arial" charset="0"/>
        <a:buChar char="•"/>
        <a:defRPr kern="1200">
          <a:gradFill>
            <a:gsLst>
              <a:gs pos="1250">
                <a:schemeClr val="tx1"/>
              </a:gs>
              <a:gs pos="100000">
                <a:schemeClr val="tx1"/>
              </a:gs>
            </a:gsLst>
            <a:lin ang="5400000" scaled="0"/>
          </a:gradFill>
          <a:latin typeface="+mn-lt"/>
          <a:ea typeface="ＭＳ Ｐゴシック" charset="0"/>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618967" y="0"/>
            <a:ext cx="952401" cy="5766967"/>
            <a:chOff x="12618967" y="0"/>
            <a:chExt cx="952401" cy="5766967"/>
          </a:xfrm>
        </p:grpSpPr>
        <p:grpSp>
          <p:nvGrpSpPr>
            <p:cNvPr id="26" name="Group 25"/>
            <p:cNvGrpSpPr/>
            <p:nvPr userDrawn="1"/>
          </p:nvGrpSpPr>
          <p:grpSpPr>
            <a:xfrm rot="5400000">
              <a:off x="11584220" y="1040742"/>
              <a:ext cx="2698730" cy="629236"/>
              <a:chOff x="1584344" y="4543426"/>
              <a:chExt cx="2698730" cy="629236"/>
            </a:xfrm>
          </p:grpSpPr>
          <p:sp>
            <p:nvSpPr>
              <p:cNvPr id="37" name="Rectangle 36"/>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32472" fontAlgn="base">
                  <a:spcBef>
                    <a:spcPct val="0"/>
                  </a:spcBef>
                  <a:spcAft>
                    <a:spcPct val="0"/>
                  </a:spcAft>
                </a:pPr>
                <a:r>
                  <a:rPr lang="en-US" sz="500" b="1" dirty="0" err="1">
                    <a:gradFill>
                      <a:gsLst>
                        <a:gs pos="0">
                          <a:srgbClr val="FFFFFF"/>
                        </a:gs>
                        <a:gs pos="100000">
                          <a:srgbClr val="FFFFFF"/>
                        </a:gs>
                      </a:gsLst>
                      <a:lin ang="5400000" scaled="0"/>
                    </a:gradFill>
                    <a:ea typeface="Segoe UI" pitchFamily="34" charset="0"/>
                    <a:cs typeface="Segoe UI" pitchFamily="34" charset="0"/>
                  </a:rPr>
                  <a:t>Oragen</a:t>
                </a:r>
                <a:endParaRPr lang="en-US" sz="500" b="1" dirty="0">
                  <a:gradFill>
                    <a:gsLst>
                      <a:gs pos="0">
                        <a:srgbClr val="FFFFFF"/>
                      </a:gs>
                      <a:gs pos="100000">
                        <a:srgbClr val="FFFFFF"/>
                      </a:gs>
                    </a:gsLst>
                    <a:lin ang="5400000" scaled="0"/>
                  </a:gradFill>
                  <a:ea typeface="Segoe UI" pitchFamily="34" charset="0"/>
                  <a:cs typeface="Segoe UI" pitchFamily="34" charset="0"/>
                </a:endParaRPr>
              </a:p>
              <a:p>
                <a:pPr defTabSz="932472" fontAlgn="base">
                  <a:spcBef>
                    <a:spcPct val="0"/>
                  </a:spcBef>
                  <a:spcAft>
                    <a:spcPct val="0"/>
                  </a:spcAft>
                </a:pPr>
                <a:r>
                  <a:rPr lang="en-US" sz="500" dirty="0">
                    <a:gradFill>
                      <a:gsLst>
                        <a:gs pos="0">
                          <a:srgbClr val="FFFFFF"/>
                        </a:gs>
                        <a:gs pos="100000">
                          <a:srgbClr val="FFFFFF"/>
                        </a:gs>
                      </a:gsLst>
                      <a:lin ang="5400000" scaled="0"/>
                    </a:gradFill>
                    <a:ea typeface="Segoe UI" pitchFamily="34" charset="0"/>
                    <a:cs typeface="Segoe UI" pitchFamily="34" charset="0"/>
                  </a:rPr>
                  <a:t>R:216 G:59 B:1</a:t>
                </a:r>
              </a:p>
            </p:txBody>
          </p:sp>
          <p:sp>
            <p:nvSpPr>
              <p:cNvPr id="41" name="Rectangle 40"/>
              <p:cNvSpPr/>
              <p:nvPr userDrawn="1"/>
            </p:nvSpPr>
            <p:spPr bwMode="auto">
              <a:xfrm>
                <a:off x="2505456" y="4543427"/>
                <a:ext cx="869930" cy="289766"/>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32472" fontAlgn="base">
                  <a:spcBef>
                    <a:spcPct val="0"/>
                  </a:spcBef>
                  <a:spcAft>
                    <a:spcPct val="0"/>
                  </a:spcAft>
                </a:pPr>
                <a:r>
                  <a:rPr lang="en-US" sz="500" b="1" dirty="0">
                    <a:gradFill>
                      <a:gsLst>
                        <a:gs pos="0">
                          <a:srgbClr val="FFFFFF"/>
                        </a:gs>
                        <a:gs pos="100000">
                          <a:srgbClr val="FFFFFF"/>
                        </a:gs>
                      </a:gsLst>
                      <a:lin ang="5400000" scaled="0"/>
                    </a:gradFill>
                    <a:ea typeface="Segoe UI" pitchFamily="34" charset="0"/>
                    <a:cs typeface="Segoe UI" pitchFamily="34" charset="0"/>
                  </a:rPr>
                  <a:t>Blue</a:t>
                </a:r>
              </a:p>
              <a:p>
                <a:pPr defTabSz="932472" fontAlgn="base">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G:120 B:215</a:t>
                </a:r>
              </a:p>
            </p:txBody>
          </p:sp>
          <p:sp>
            <p:nvSpPr>
              <p:cNvPr id="42" name="Rectangle 41"/>
              <p:cNvSpPr/>
              <p:nvPr userDrawn="1"/>
            </p:nvSpPr>
            <p:spPr bwMode="auto">
              <a:xfrm>
                <a:off x="3413144"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32472" fontAlgn="base">
                  <a:spcBef>
                    <a:spcPct val="0"/>
                  </a:spcBef>
                  <a:spcAft>
                    <a:spcPct val="0"/>
                  </a:spcAft>
                </a:pPr>
                <a:r>
                  <a:rPr lang="en-US" sz="500" b="1" dirty="0">
                    <a:gradFill>
                      <a:gsLst>
                        <a:gs pos="0">
                          <a:srgbClr val="FFFFFF"/>
                        </a:gs>
                        <a:gs pos="100000">
                          <a:srgbClr val="FFFFFF"/>
                        </a:gs>
                      </a:gsLst>
                      <a:lin ang="5400000" scaled="0"/>
                    </a:gradFill>
                    <a:ea typeface="Segoe UI" pitchFamily="34" charset="0"/>
                    <a:cs typeface="Segoe UI" pitchFamily="34" charset="0"/>
                  </a:rPr>
                  <a:t>Dark Gray</a:t>
                </a:r>
              </a:p>
              <a:p>
                <a:pPr defTabSz="932472" fontAlgn="base">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R:80 G:80 B:80</a:t>
                </a:r>
              </a:p>
            </p:txBody>
          </p:sp>
          <p:sp>
            <p:nvSpPr>
              <p:cNvPr id="43" name="Rectangle 42"/>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32472" fontAlgn="base">
                  <a:spcBef>
                    <a:spcPct val="0"/>
                  </a:spcBef>
                  <a:spcAft>
                    <a:spcPct val="0"/>
                  </a:spcAft>
                </a:pPr>
                <a:r>
                  <a:rPr lang="en-US" sz="500" b="1" dirty="0">
                    <a:gradFill>
                      <a:gsLst>
                        <a:gs pos="37168">
                          <a:srgbClr val="292929"/>
                        </a:gs>
                        <a:gs pos="72000">
                          <a:srgbClr val="292929"/>
                        </a:gs>
                      </a:gsLst>
                      <a:lin ang="5400000" scaled="0"/>
                    </a:gradFill>
                    <a:ea typeface="Segoe UI" pitchFamily="34" charset="0"/>
                    <a:cs typeface="Segoe UI" pitchFamily="34" charset="0"/>
                  </a:rPr>
                  <a:t>Yellow</a:t>
                </a:r>
              </a:p>
              <a:p>
                <a:pPr defTabSz="932472" fontAlgn="base">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R:255 G:185 B:0</a:t>
                </a:r>
              </a:p>
            </p:txBody>
          </p:sp>
          <p:sp>
            <p:nvSpPr>
              <p:cNvPr id="44" name="Rectangle 43"/>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32472" fontAlgn="base">
                  <a:spcBef>
                    <a:spcPct val="0"/>
                  </a:spcBef>
                  <a:spcAft>
                    <a:spcPct val="0"/>
                  </a:spcAft>
                </a:pPr>
                <a:r>
                  <a:rPr lang="en-US" sz="500" b="1" dirty="0">
                    <a:gradFill>
                      <a:gsLst>
                        <a:gs pos="37168">
                          <a:srgbClr val="292929"/>
                        </a:gs>
                        <a:gs pos="72000">
                          <a:srgbClr val="292929"/>
                        </a:gs>
                      </a:gsLst>
                      <a:lin ang="5400000" scaled="0"/>
                    </a:gradFill>
                    <a:ea typeface="Segoe UI" pitchFamily="34" charset="0"/>
                    <a:cs typeface="Segoe UI" pitchFamily="34" charset="0"/>
                  </a:rPr>
                  <a:t>Light Orange</a:t>
                </a:r>
              </a:p>
              <a:p>
                <a:pPr defTabSz="932472" fontAlgn="base">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R:255 G:140 B:0</a:t>
                </a:r>
              </a:p>
            </p:txBody>
          </p:sp>
          <p:sp>
            <p:nvSpPr>
              <p:cNvPr id="45" name="Rectangle 44"/>
              <p:cNvSpPr/>
              <p:nvPr userDrawn="1"/>
            </p:nvSpPr>
            <p:spPr bwMode="auto">
              <a:xfrm>
                <a:off x="1584344" y="4882896"/>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32472" fontAlgn="base">
                  <a:spcBef>
                    <a:spcPct val="0"/>
                  </a:spcBef>
                  <a:spcAft>
                    <a:spcPct val="0"/>
                  </a:spcAft>
                </a:pPr>
                <a:r>
                  <a:rPr lang="en-US" sz="500" b="1" dirty="0">
                    <a:gradFill>
                      <a:gsLst>
                        <a:gs pos="37168">
                          <a:srgbClr val="292929"/>
                        </a:gs>
                        <a:gs pos="72000">
                          <a:srgbClr val="292929"/>
                        </a:gs>
                      </a:gsLst>
                      <a:lin ang="5400000" scaled="0"/>
                    </a:gradFill>
                    <a:ea typeface="Segoe UI" pitchFamily="34" charset="0"/>
                    <a:cs typeface="Segoe UI" pitchFamily="34" charset="0"/>
                  </a:rPr>
                  <a:t>Light Gray</a:t>
                </a:r>
              </a:p>
              <a:p>
                <a:pPr defTabSz="932472" fontAlgn="base">
                  <a:spcBef>
                    <a:spcPct val="0"/>
                  </a:spcBef>
                  <a:spcAft>
                    <a:spcPct val="0"/>
                  </a:spcAft>
                </a:pPr>
                <a:r>
                  <a:rPr lang="en-US" sz="500" dirty="0">
                    <a:gradFill>
                      <a:gsLst>
                        <a:gs pos="37168">
                          <a:srgbClr val="292929"/>
                        </a:gs>
                        <a:gs pos="72000">
                          <a:srgbClr val="292929"/>
                        </a:gs>
                      </a:gsLst>
                      <a:lin ang="5400000" scaled="0"/>
                    </a:gradFill>
                    <a:ea typeface="Segoe UI" pitchFamily="34" charset="0"/>
                    <a:cs typeface="Segoe UI" pitchFamily="34" charset="0"/>
                  </a:rPr>
                  <a:t>R:210 G:210 B:210</a:t>
                </a:r>
              </a:p>
            </p:txBody>
          </p:sp>
        </p:grpSp>
        <p:sp>
          <p:nvSpPr>
            <p:cNvPr id="28" name="TextBox 27"/>
            <p:cNvSpPr txBox="1"/>
            <p:nvPr userDrawn="1"/>
          </p:nvSpPr>
          <p:spPr>
            <a:xfrm rot="5400000">
              <a:off x="12988035" y="260168"/>
              <a:ext cx="843501"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82301">
                        <a:srgbClr val="292929"/>
                      </a:gs>
                      <a:gs pos="62000">
                        <a:srgbClr val="292929"/>
                      </a:gs>
                    </a:gsLst>
                    <a:lin ang="5400000" scaled="0"/>
                  </a:gradFill>
                </a:rPr>
                <a:t>Main colors</a:t>
              </a:r>
            </a:p>
          </p:txBody>
        </p:sp>
        <p:sp>
          <p:nvSpPr>
            <p:cNvPr id="32" name="TextBox 31"/>
            <p:cNvSpPr txBox="1"/>
            <p:nvPr userDrawn="1"/>
          </p:nvSpPr>
          <p:spPr>
            <a:xfrm rot="5400000">
              <a:off x="11742070" y="4230580"/>
              <a:ext cx="2656496" cy="323165"/>
            </a:xfrm>
            <a:prstGeom prst="rect">
              <a:avLst/>
            </a:prstGeom>
            <a:noFill/>
          </p:spPr>
          <p:txBody>
            <a:bodyPr wrap="none" lIns="0" tIns="91440" rIns="182880" bIns="91440" rtlCol="0">
              <a:spAutoFit/>
            </a:bodyPr>
            <a:lstStyle/>
            <a:p>
              <a:pPr>
                <a:lnSpc>
                  <a:spcPct val="90000"/>
                </a:lnSpc>
                <a:spcAft>
                  <a:spcPts val="600"/>
                </a:spcAft>
              </a:pPr>
              <a:r>
                <a:rPr lang="en-US" sz="1000" dirty="0">
                  <a:gradFill>
                    <a:gsLst>
                      <a:gs pos="82301">
                        <a:srgbClr val="292929"/>
                      </a:gs>
                      <a:gs pos="62000">
                        <a:srgbClr val="292929"/>
                      </a:gs>
                    </a:gsLst>
                    <a:lin ang="5400000" scaled="0"/>
                  </a:gradFill>
                </a:rPr>
                <a:t>Secondary colors (use only when necessary)</a:t>
              </a:r>
            </a:p>
          </p:txBody>
        </p:sp>
        <p:sp>
          <p:nvSpPr>
            <p:cNvPr id="22" name="Rectangle 21"/>
            <p:cNvSpPr/>
            <p:nvPr userDrawn="1"/>
          </p:nvSpPr>
          <p:spPr bwMode="auto">
            <a:xfrm rot="5400000">
              <a:off x="12328888" y="5187119"/>
              <a:ext cx="869930" cy="289766"/>
            </a:xfrm>
            <a:prstGeom prst="rect">
              <a:avLst/>
            </a:prstGeom>
            <a:solidFill>
              <a:srgbClr val="A8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32472" fontAlgn="base">
                <a:spcBef>
                  <a:spcPct val="0"/>
                </a:spcBef>
                <a:spcAft>
                  <a:spcPct val="0"/>
                </a:spcAft>
              </a:pPr>
              <a:r>
                <a:rPr lang="en-US" sz="500" b="1" dirty="0">
                  <a:gradFill>
                    <a:gsLst>
                      <a:gs pos="0">
                        <a:srgbClr val="FFFFFF"/>
                      </a:gs>
                      <a:gs pos="100000">
                        <a:srgbClr val="FFFFFF"/>
                      </a:gs>
                    </a:gsLst>
                    <a:lin ang="5400000" scaled="0"/>
                  </a:gradFill>
                  <a:ea typeface="Segoe UI" pitchFamily="34" charset="0"/>
                  <a:cs typeface="Segoe UI" pitchFamily="34" charset="0"/>
                </a:rPr>
                <a:t>Dark Red</a:t>
              </a:r>
            </a:p>
            <a:p>
              <a:pPr defTabSz="932472" fontAlgn="base">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R:168 G:0 B:0</a:t>
              </a:r>
            </a:p>
          </p:txBody>
        </p:sp>
        <p:sp>
          <p:nvSpPr>
            <p:cNvPr id="23" name="Rectangle 22"/>
            <p:cNvSpPr/>
            <p:nvPr userDrawn="1"/>
          </p:nvSpPr>
          <p:spPr bwMode="auto">
            <a:xfrm rot="5400000">
              <a:off x="12328888" y="3353997"/>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32472" fontAlgn="base">
                <a:spcBef>
                  <a:spcPct val="0"/>
                </a:spcBef>
                <a:spcAft>
                  <a:spcPct val="0"/>
                </a:spcAft>
              </a:pPr>
              <a:r>
                <a:rPr lang="en-US" sz="500" b="1" dirty="0">
                  <a:gradFill>
                    <a:gsLst>
                      <a:gs pos="0">
                        <a:srgbClr val="FFFFFF"/>
                      </a:gs>
                      <a:gs pos="100000">
                        <a:srgbClr val="FFFFFF"/>
                      </a:gs>
                    </a:gsLst>
                    <a:lin ang="5400000" scaled="0"/>
                  </a:gradFill>
                  <a:ea typeface="Segoe UI" pitchFamily="34" charset="0"/>
                  <a:cs typeface="Segoe UI" pitchFamily="34" charset="0"/>
                </a:rPr>
                <a:t>Light Blue</a:t>
              </a:r>
            </a:p>
            <a:p>
              <a:pPr defTabSz="932472" fontAlgn="base">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R:16 G:124 B:16</a:t>
              </a:r>
            </a:p>
          </p:txBody>
        </p:sp>
        <p:sp>
          <p:nvSpPr>
            <p:cNvPr id="24" name="Rectangle 23"/>
            <p:cNvSpPr/>
            <p:nvPr userDrawn="1"/>
          </p:nvSpPr>
          <p:spPr bwMode="auto">
            <a:xfrm rot="5400000">
              <a:off x="12328888" y="4272719"/>
              <a:ext cx="869930" cy="289766"/>
            </a:xfrm>
            <a:prstGeom prst="rect">
              <a:avLst/>
            </a:prstGeom>
            <a:solidFill>
              <a:srgbClr val="002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defTabSz="932472" fontAlgn="base">
                <a:spcBef>
                  <a:spcPct val="0"/>
                </a:spcBef>
                <a:spcAft>
                  <a:spcPct val="0"/>
                </a:spcAft>
              </a:pPr>
              <a:r>
                <a:rPr lang="en-US" sz="500" b="1" dirty="0">
                  <a:gradFill>
                    <a:gsLst>
                      <a:gs pos="0">
                        <a:srgbClr val="FFFFFF"/>
                      </a:gs>
                      <a:gs pos="100000">
                        <a:srgbClr val="FFFFFF"/>
                      </a:gs>
                    </a:gsLst>
                    <a:lin ang="5400000" scaled="0"/>
                  </a:gradFill>
                  <a:ea typeface="Segoe UI" pitchFamily="34" charset="0"/>
                  <a:cs typeface="Segoe UI" pitchFamily="34" charset="0"/>
                </a:rPr>
                <a:t>Dark Blue</a:t>
              </a:r>
            </a:p>
            <a:p>
              <a:pPr defTabSz="932472" fontAlgn="base">
                <a:spcBef>
                  <a:spcPct val="0"/>
                </a:spcBef>
                <a:spcAft>
                  <a:spcPct val="0"/>
                </a:spcAft>
              </a:pPr>
              <a:r>
                <a:rPr lang="en-US" sz="500" dirty="0">
                  <a:gradFill>
                    <a:gsLst>
                      <a:gs pos="2092">
                        <a:srgbClr val="F8F8F8"/>
                      </a:gs>
                      <a:gs pos="10042">
                        <a:srgbClr val="F8F8F8"/>
                      </a:gs>
                    </a:gsLst>
                    <a:lin ang="5400000" scaled="0"/>
                  </a:gradFill>
                  <a:ea typeface="Segoe UI" pitchFamily="34" charset="0"/>
                  <a:cs typeface="Segoe UI" pitchFamily="34" charset="0"/>
                </a:rPr>
                <a:t>R0 G32 B80</a:t>
              </a:r>
            </a:p>
          </p:txBody>
        </p:sp>
      </p:grpSp>
    </p:spTree>
    <p:extLst>
      <p:ext uri="{BB962C8B-B14F-4D97-AF65-F5344CB8AC3E}">
        <p14:creationId xmlns:p14="http://schemas.microsoft.com/office/powerpoint/2010/main" val="2633227632"/>
      </p:ext>
    </p:extLst>
  </p:cSld>
  <p:clrMap bg1="lt1" tx1="dk1" bg2="lt2" tx2="dk2" accent1="accent1" accent2="accent2" accent3="accent3" accent4="accent4" accent5="accent5" accent6="accent6" hlink="hlink" folHlink="folHlink"/>
  <p:sldLayoutIdLst>
    <p:sldLayoutId id="2147484324" r:id="rId1"/>
    <p:sldLayoutId id="2147484325" r:id="rId2"/>
    <p:sldLayoutId id="2147484326" r:id="rId3"/>
    <p:sldLayoutId id="2147484327" r:id="rId4"/>
    <p:sldLayoutId id="2147484328" r:id="rId5"/>
    <p:sldLayoutId id="2147484329" r:id="rId6"/>
    <p:sldLayoutId id="2147484330" r:id="rId7"/>
    <p:sldLayoutId id="2147484331" r:id="rId8"/>
    <p:sldLayoutId id="2147484332" r:id="rId9"/>
    <p:sldLayoutId id="2147484333" r:id="rId10"/>
    <p:sldLayoutId id="2147484334" r:id="rId11"/>
    <p:sldLayoutId id="2147484335" r:id="rId12"/>
    <p:sldLayoutId id="2147484336" r:id="rId13"/>
    <p:sldLayoutId id="2147484337" r:id="rId14"/>
    <p:sldLayoutId id="2147484338" r:id="rId15"/>
    <p:sldLayoutId id="2147484339" r:id="rId16"/>
    <p:sldLayoutId id="2147484340" r:id="rId17"/>
    <p:sldLayoutId id="2147484341" r:id="rId18"/>
    <p:sldLayoutId id="2147484342" r:id="rId19"/>
    <p:sldLayoutId id="2147484343" r:id="rId20"/>
    <p:sldLayoutId id="2147484344" r:id="rId21"/>
    <p:sldLayoutId id="2147484345" r:id="rId22"/>
    <p:sldLayoutId id="2147484346" r:id="rId23"/>
    <p:sldLayoutId id="2147484347"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11889564" cy="1764985"/>
          </a:xfrm>
        </p:spPr>
        <p:txBody>
          <a:bodyPr/>
          <a:lstStyle/>
          <a:p>
            <a:r>
              <a:rPr lang="en-NZ" dirty="0" smtClean="0"/>
              <a:t>ADFS 4.0 – Server 2016</a:t>
            </a:r>
            <a:br>
              <a:rPr lang="en-NZ" dirty="0" smtClean="0"/>
            </a:br>
            <a:r>
              <a:rPr lang="en-NZ" dirty="0" smtClean="0"/>
              <a:t/>
            </a:r>
            <a:br>
              <a:rPr lang="en-NZ" dirty="0" smtClean="0"/>
            </a:br>
            <a:r>
              <a:rPr lang="en-NZ" dirty="0" smtClean="0"/>
              <a:t>OAuth 2.0 – Device Profile</a:t>
            </a:r>
            <a:endParaRPr lang="en-NZ" dirty="0"/>
          </a:p>
        </p:txBody>
      </p:sp>
      <p:sp>
        <p:nvSpPr>
          <p:cNvPr id="3" name="Text Placeholder 2"/>
          <p:cNvSpPr>
            <a:spLocks noGrp="1"/>
          </p:cNvSpPr>
          <p:nvPr>
            <p:ph type="body" sz="quarter" idx="10"/>
          </p:nvPr>
        </p:nvSpPr>
        <p:spPr>
          <a:xfrm>
            <a:off x="348402" y="2465293"/>
            <a:ext cx="11887200" cy="4124206"/>
          </a:xfrm>
        </p:spPr>
        <p:txBody>
          <a:bodyPr/>
          <a:lstStyle/>
          <a:p>
            <a:endParaRPr lang="en-NZ" dirty="0" smtClean="0"/>
          </a:p>
          <a:p>
            <a:r>
              <a:rPr lang="en-NZ" dirty="0" smtClean="0"/>
              <a:t>Rory Braybrook</a:t>
            </a:r>
          </a:p>
          <a:p>
            <a:r>
              <a:rPr lang="en-NZ" dirty="0" smtClean="0"/>
              <a:t>Identity Architect (</a:t>
            </a:r>
            <a:r>
              <a:rPr lang="en-NZ" smtClean="0"/>
              <a:t>Microsoft stack)</a:t>
            </a:r>
            <a:endParaRPr lang="en-NZ" dirty="0" smtClean="0"/>
          </a:p>
          <a:p>
            <a:endParaRPr lang="en-NZ" dirty="0"/>
          </a:p>
          <a:p>
            <a:r>
              <a:rPr lang="en-NZ" dirty="0" smtClean="0"/>
              <a:t>@rbrayb</a:t>
            </a:r>
          </a:p>
          <a:p>
            <a:endParaRPr lang="en-NZ" dirty="0"/>
          </a:p>
        </p:txBody>
      </p:sp>
    </p:spTree>
    <p:extLst>
      <p:ext uri="{BB962C8B-B14F-4D97-AF65-F5344CB8AC3E}">
        <p14:creationId xmlns:p14="http://schemas.microsoft.com/office/powerpoint/2010/main" val="159151882"/>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NZ" dirty="0" smtClean="0">
                <a:solidFill>
                  <a:schemeClr val="bg1"/>
                </a:solidFill>
              </a:rPr>
              <a:t>Flows and endpoints</a:t>
            </a:r>
            <a:endParaRPr lang="en-NZ" dirty="0">
              <a:solidFill>
                <a:schemeClr val="bg1"/>
              </a:solidFill>
            </a:endParaRPr>
          </a:p>
        </p:txBody>
      </p:sp>
      <p:sp>
        <p:nvSpPr>
          <p:cNvPr id="14" name="Text Placeholder 13"/>
          <p:cNvSpPr>
            <a:spLocks noGrp="1"/>
          </p:cNvSpPr>
          <p:nvPr>
            <p:ph type="body" sz="quarter" idx="10"/>
          </p:nvPr>
        </p:nvSpPr>
        <p:spPr>
          <a:xfrm>
            <a:off x="274639" y="1697062"/>
            <a:ext cx="11887200" cy="2252924"/>
          </a:xfrm>
        </p:spPr>
        <p:txBody>
          <a:bodyPr/>
          <a:lstStyle/>
          <a:p>
            <a:r>
              <a:rPr lang="en-NZ" sz="3200" dirty="0" smtClean="0">
                <a:solidFill>
                  <a:schemeClr val="bg1">
                    <a:lumMod val="95000"/>
                  </a:schemeClr>
                </a:solidFill>
              </a:rPr>
              <a:t>Authorisation code grant</a:t>
            </a:r>
          </a:p>
          <a:p>
            <a:endParaRPr lang="en-NZ" sz="3200" dirty="0">
              <a:solidFill>
                <a:schemeClr val="bg1">
                  <a:lumMod val="95000"/>
                </a:schemeClr>
              </a:solidFill>
            </a:endParaRPr>
          </a:p>
          <a:p>
            <a:r>
              <a:rPr lang="en-NZ" sz="3200" dirty="0" smtClean="0">
                <a:solidFill>
                  <a:schemeClr val="bg1">
                    <a:lumMod val="95000"/>
                  </a:schemeClr>
                </a:solidFill>
              </a:rPr>
              <a:t>Client credentials grant</a:t>
            </a:r>
          </a:p>
          <a:p>
            <a:endParaRPr lang="en-NZ" sz="3200" dirty="0" smtClean="0">
              <a:solidFill>
                <a:schemeClr val="bg1">
                  <a:lumMod val="95000"/>
                </a:schemeClr>
              </a:solidFill>
            </a:endParaRPr>
          </a:p>
        </p:txBody>
      </p:sp>
    </p:spTree>
    <p:extLst>
      <p:ext uri="{BB962C8B-B14F-4D97-AF65-F5344CB8AC3E}">
        <p14:creationId xmlns:p14="http://schemas.microsoft.com/office/powerpoint/2010/main" val="3373661683"/>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NZ" dirty="0" smtClean="0">
                <a:solidFill>
                  <a:schemeClr val="bg1"/>
                </a:solidFill>
              </a:rPr>
              <a:t>Endpoints</a:t>
            </a:r>
            <a:endParaRPr lang="en-NZ" dirty="0">
              <a:solidFill>
                <a:schemeClr val="bg1"/>
              </a:solidFill>
            </a:endParaRPr>
          </a:p>
        </p:txBody>
      </p:sp>
      <p:sp>
        <p:nvSpPr>
          <p:cNvPr id="14" name="Text Placeholder 13"/>
          <p:cNvSpPr>
            <a:spLocks noGrp="1"/>
          </p:cNvSpPr>
          <p:nvPr>
            <p:ph type="body" sz="quarter" idx="10"/>
          </p:nvPr>
        </p:nvSpPr>
        <p:spPr>
          <a:xfrm>
            <a:off x="274639" y="1320544"/>
            <a:ext cx="11887200" cy="5946243"/>
          </a:xfrm>
        </p:spPr>
        <p:txBody>
          <a:bodyPr/>
          <a:lstStyle/>
          <a:p>
            <a:r>
              <a:rPr lang="en-NZ" sz="3200" u="sng" dirty="0">
                <a:solidFill>
                  <a:schemeClr val="bg1"/>
                </a:solidFill>
              </a:rPr>
              <a:t>https://adfsvnexttp5.cloudapp.net/adfs/.</a:t>
            </a:r>
            <a:r>
              <a:rPr lang="en-NZ" sz="3200" u="sng" dirty="0" smtClean="0">
                <a:solidFill>
                  <a:schemeClr val="bg1"/>
                </a:solidFill>
              </a:rPr>
              <a:t>well-known/openid-configuration </a:t>
            </a:r>
          </a:p>
          <a:p>
            <a:endParaRPr lang="en-NZ" sz="3200" dirty="0">
              <a:solidFill>
                <a:schemeClr val="bg1"/>
              </a:solidFill>
            </a:endParaRPr>
          </a:p>
          <a:p>
            <a:r>
              <a:rPr lang="en-NZ" sz="3200" u="sng" dirty="0">
                <a:solidFill>
                  <a:schemeClr val="bg1"/>
                </a:solidFill>
              </a:rPr>
              <a:t>https://</a:t>
            </a:r>
            <a:r>
              <a:rPr lang="en-NZ" sz="3200" u="sng" dirty="0" smtClean="0">
                <a:solidFill>
                  <a:schemeClr val="bg1"/>
                </a:solidFill>
              </a:rPr>
              <a:t>adfsvnexttp5.cloudapp.net/adfs/discovery/keys</a:t>
            </a:r>
          </a:p>
          <a:p>
            <a:endParaRPr lang="en-NZ" sz="3200" dirty="0">
              <a:solidFill>
                <a:schemeClr val="bg1"/>
              </a:solidFill>
            </a:endParaRPr>
          </a:p>
          <a:p>
            <a:r>
              <a:rPr lang="en-NZ" sz="3200" u="sng" dirty="0">
                <a:solidFill>
                  <a:schemeClr val="bg1"/>
                </a:solidFill>
              </a:rPr>
              <a:t>https://adfsvnexttp5.cloudapp.net/adfs/userinfo</a:t>
            </a:r>
            <a:endParaRPr lang="en-NZ" sz="3200" dirty="0">
              <a:solidFill>
                <a:schemeClr val="bg1"/>
              </a:solidFill>
            </a:endParaRPr>
          </a:p>
          <a:p>
            <a:r>
              <a:rPr lang="en-NZ" sz="3200" dirty="0">
                <a:solidFill>
                  <a:schemeClr val="bg1"/>
                </a:solidFill>
              </a:rPr>
              <a:t> </a:t>
            </a:r>
          </a:p>
          <a:p>
            <a:r>
              <a:rPr lang="en-NZ" sz="3200" u="sng" dirty="0" smtClean="0">
                <a:solidFill>
                  <a:schemeClr val="bg1"/>
                </a:solidFill>
              </a:rPr>
              <a:t>https</a:t>
            </a:r>
            <a:r>
              <a:rPr lang="en-NZ" sz="3200" u="sng" dirty="0">
                <a:solidFill>
                  <a:schemeClr val="bg1"/>
                </a:solidFill>
              </a:rPr>
              <a:t>://</a:t>
            </a:r>
            <a:r>
              <a:rPr lang="en-NZ" sz="3200" u="sng" dirty="0" smtClean="0">
                <a:solidFill>
                  <a:schemeClr val="bg1"/>
                </a:solidFill>
              </a:rPr>
              <a:t>adfsvnexttp5.cloudapp.net/adfs/oauth2/authorize</a:t>
            </a:r>
          </a:p>
          <a:p>
            <a:endParaRPr lang="en-NZ" sz="3200" dirty="0">
              <a:solidFill>
                <a:schemeClr val="bg1"/>
              </a:solidFill>
            </a:endParaRPr>
          </a:p>
          <a:p>
            <a:r>
              <a:rPr lang="en-NZ" sz="3200" u="sng" dirty="0">
                <a:solidFill>
                  <a:schemeClr val="bg1"/>
                </a:solidFill>
              </a:rPr>
              <a:t>https://adfsvnexttp5.cloudapp.net/adfs/oauth2/token</a:t>
            </a:r>
            <a:endParaRPr lang="en-NZ" sz="3200" dirty="0">
              <a:solidFill>
                <a:schemeClr val="bg1"/>
              </a:solidFill>
            </a:endParaRPr>
          </a:p>
          <a:p>
            <a:endParaRPr lang="en-NZ" sz="3200" dirty="0" smtClean="0">
              <a:solidFill>
                <a:schemeClr val="bg1">
                  <a:lumMod val="95000"/>
                </a:schemeClr>
              </a:solidFill>
            </a:endParaRPr>
          </a:p>
        </p:txBody>
      </p:sp>
    </p:spTree>
    <p:extLst>
      <p:ext uri="{BB962C8B-B14F-4D97-AF65-F5344CB8AC3E}">
        <p14:creationId xmlns:p14="http://schemas.microsoft.com/office/powerpoint/2010/main" val="3995485933"/>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NZ" dirty="0" smtClean="0">
                <a:solidFill>
                  <a:schemeClr val="bg1"/>
                </a:solidFill>
              </a:rPr>
              <a:t>GET Authorize endpoint</a:t>
            </a:r>
            <a:endParaRPr lang="en-NZ" dirty="0">
              <a:solidFill>
                <a:schemeClr val="bg1"/>
              </a:solidFill>
            </a:endParaRPr>
          </a:p>
        </p:txBody>
      </p:sp>
      <p:sp>
        <p:nvSpPr>
          <p:cNvPr id="14" name="Text Placeholder 13"/>
          <p:cNvSpPr>
            <a:spLocks noGrp="1"/>
          </p:cNvSpPr>
          <p:nvPr>
            <p:ph type="body" sz="quarter" idx="10"/>
          </p:nvPr>
        </p:nvSpPr>
        <p:spPr>
          <a:xfrm>
            <a:off x="274639" y="1697062"/>
            <a:ext cx="11887200" cy="4419671"/>
          </a:xfrm>
        </p:spPr>
        <p:txBody>
          <a:bodyPr/>
          <a:lstStyle/>
          <a:p>
            <a:r>
              <a:rPr lang="en-NZ" sz="3200" b="1" dirty="0" smtClean="0">
                <a:solidFill>
                  <a:schemeClr val="bg1">
                    <a:lumMod val="95000"/>
                  </a:schemeClr>
                </a:solidFill>
              </a:rPr>
              <a:t>Authorisation code grant</a:t>
            </a:r>
          </a:p>
          <a:p>
            <a:endParaRPr lang="en-NZ" sz="3200" dirty="0" smtClean="0">
              <a:solidFill>
                <a:schemeClr val="bg1">
                  <a:lumMod val="95000"/>
                </a:schemeClr>
              </a:solidFill>
            </a:endParaRPr>
          </a:p>
          <a:p>
            <a:r>
              <a:rPr lang="en-NZ" sz="3200" dirty="0" smtClean="0">
                <a:solidFill>
                  <a:schemeClr val="bg1">
                    <a:lumMod val="95000"/>
                  </a:schemeClr>
                </a:solidFill>
              </a:rPr>
              <a:t>https</a:t>
            </a:r>
            <a:r>
              <a:rPr lang="en-NZ" sz="3200" dirty="0">
                <a:solidFill>
                  <a:schemeClr val="bg1">
                    <a:lumMod val="95000"/>
                  </a:schemeClr>
                </a:solidFill>
              </a:rPr>
              <a:t>://</a:t>
            </a:r>
            <a:r>
              <a:rPr lang="en-NZ" sz="3200" dirty="0" smtClean="0">
                <a:solidFill>
                  <a:schemeClr val="bg1">
                    <a:lumMod val="95000"/>
                  </a:schemeClr>
                </a:solidFill>
              </a:rPr>
              <a:t>adfsvnexttp5.cloudapp.net/adfs/oauth2/</a:t>
            </a:r>
            <a:r>
              <a:rPr lang="en-NZ" sz="3200" b="1" dirty="0" smtClean="0">
                <a:solidFill>
                  <a:schemeClr val="bg1">
                    <a:lumMod val="95000"/>
                  </a:schemeClr>
                </a:solidFill>
              </a:rPr>
              <a:t>authorize</a:t>
            </a:r>
          </a:p>
          <a:p>
            <a:r>
              <a:rPr lang="en-NZ" sz="3200" dirty="0" smtClean="0">
                <a:solidFill>
                  <a:schemeClr val="bg1">
                    <a:lumMod val="95000"/>
                  </a:schemeClr>
                </a:solidFill>
              </a:rPr>
              <a:t>?client_id=37f…b0e</a:t>
            </a:r>
          </a:p>
          <a:p>
            <a:r>
              <a:rPr lang="en-NZ" sz="3200" dirty="0" smtClean="0">
                <a:solidFill>
                  <a:schemeClr val="bg1">
                    <a:lumMod val="95000"/>
                  </a:schemeClr>
                </a:solidFill>
              </a:rPr>
              <a:t>&amp;response_type=code</a:t>
            </a:r>
          </a:p>
          <a:p>
            <a:r>
              <a:rPr lang="en-NZ" sz="3200" dirty="0" smtClean="0">
                <a:solidFill>
                  <a:schemeClr val="bg1">
                    <a:lumMod val="95000"/>
                  </a:schemeClr>
                </a:solidFill>
              </a:rPr>
              <a:t>&amp;redirect_uri=https%3A%2F%2Flocalhost%3A1234</a:t>
            </a:r>
          </a:p>
          <a:p>
            <a:r>
              <a:rPr lang="en-NZ" sz="3200" dirty="0" smtClean="0">
                <a:solidFill>
                  <a:schemeClr val="bg1">
                    <a:lumMod val="95000"/>
                  </a:schemeClr>
                </a:solidFill>
              </a:rPr>
              <a:t>&amp;response_mode=query</a:t>
            </a:r>
          </a:p>
          <a:p>
            <a:r>
              <a:rPr lang="en-NZ" sz="3200" dirty="0" smtClean="0">
                <a:solidFill>
                  <a:schemeClr val="bg1">
                    <a:lumMod val="95000"/>
                  </a:schemeClr>
                </a:solidFill>
              </a:rPr>
              <a:t>&amp;</a:t>
            </a:r>
            <a:r>
              <a:rPr lang="en-NZ" sz="3200" dirty="0">
                <a:solidFill>
                  <a:schemeClr val="bg1">
                    <a:lumMod val="95000"/>
                  </a:schemeClr>
                </a:solidFill>
              </a:rPr>
              <a:t>scope=openid</a:t>
            </a:r>
            <a:endParaRPr lang="en-NZ" sz="3200" dirty="0">
              <a:solidFill>
                <a:schemeClr val="bg1"/>
              </a:solidFill>
            </a:endParaRPr>
          </a:p>
        </p:txBody>
      </p:sp>
    </p:spTree>
    <p:extLst>
      <p:ext uri="{BB962C8B-B14F-4D97-AF65-F5344CB8AC3E}">
        <p14:creationId xmlns:p14="http://schemas.microsoft.com/office/powerpoint/2010/main" val="1696632997"/>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NZ" dirty="0" smtClean="0">
                <a:solidFill>
                  <a:schemeClr val="bg1"/>
                </a:solidFill>
              </a:rPr>
              <a:t>POST Token endpoint</a:t>
            </a:r>
            <a:endParaRPr lang="en-NZ" dirty="0">
              <a:solidFill>
                <a:schemeClr val="bg1"/>
              </a:solidFill>
            </a:endParaRPr>
          </a:p>
        </p:txBody>
      </p:sp>
      <p:sp>
        <p:nvSpPr>
          <p:cNvPr id="14" name="Text Placeholder 13"/>
          <p:cNvSpPr>
            <a:spLocks noGrp="1"/>
          </p:cNvSpPr>
          <p:nvPr>
            <p:ph type="body" sz="quarter" idx="10"/>
          </p:nvPr>
        </p:nvSpPr>
        <p:spPr>
          <a:xfrm>
            <a:off x="274639" y="1697062"/>
            <a:ext cx="11887200" cy="3877985"/>
          </a:xfrm>
        </p:spPr>
        <p:txBody>
          <a:bodyPr/>
          <a:lstStyle/>
          <a:p>
            <a:r>
              <a:rPr lang="en-NZ" sz="3200" dirty="0" smtClean="0">
                <a:solidFill>
                  <a:schemeClr val="bg1">
                    <a:lumMod val="95000"/>
                  </a:schemeClr>
                </a:solidFill>
              </a:rPr>
              <a:t>https</a:t>
            </a:r>
            <a:r>
              <a:rPr lang="en-NZ" sz="3200" dirty="0">
                <a:solidFill>
                  <a:schemeClr val="bg1">
                    <a:lumMod val="95000"/>
                  </a:schemeClr>
                </a:solidFill>
              </a:rPr>
              <a:t>://adfsvnexttp5.cloudapp.net/adfs/oauth2/</a:t>
            </a:r>
            <a:r>
              <a:rPr lang="en-NZ" sz="3200" b="1" dirty="0">
                <a:solidFill>
                  <a:schemeClr val="bg1">
                    <a:lumMod val="95000"/>
                  </a:schemeClr>
                </a:solidFill>
              </a:rPr>
              <a:t>token</a:t>
            </a:r>
            <a:endParaRPr lang="en-NZ" sz="3200" b="1" dirty="0" smtClean="0">
              <a:solidFill>
                <a:schemeClr val="bg1">
                  <a:lumMod val="95000"/>
                </a:schemeClr>
              </a:solidFill>
            </a:endParaRPr>
          </a:p>
          <a:p>
            <a:r>
              <a:rPr lang="en-NZ" sz="3200" dirty="0" smtClean="0">
                <a:solidFill>
                  <a:schemeClr val="bg1">
                    <a:lumMod val="95000"/>
                  </a:schemeClr>
                </a:solidFill>
              </a:rPr>
              <a:t>?client_id=37fd…0b0e</a:t>
            </a:r>
          </a:p>
          <a:p>
            <a:r>
              <a:rPr lang="en-NZ" sz="3200" dirty="0" smtClean="0">
                <a:solidFill>
                  <a:schemeClr val="bg1">
                    <a:lumMod val="95000"/>
                  </a:schemeClr>
                </a:solidFill>
              </a:rPr>
              <a:t>&amp;scope=openid</a:t>
            </a:r>
          </a:p>
          <a:p>
            <a:r>
              <a:rPr lang="en-NZ" sz="3200" dirty="0" smtClean="0">
                <a:solidFill>
                  <a:schemeClr val="bg1">
                    <a:lumMod val="95000"/>
                  </a:schemeClr>
                </a:solidFill>
              </a:rPr>
              <a:t>&amp;redirect_uri=https%3A%2F%2Flocalhost%3A1234</a:t>
            </a:r>
          </a:p>
          <a:p>
            <a:r>
              <a:rPr lang="en-NZ" sz="3200" dirty="0" smtClean="0">
                <a:solidFill>
                  <a:schemeClr val="bg1">
                    <a:lumMod val="95000"/>
                  </a:schemeClr>
                </a:solidFill>
              </a:rPr>
              <a:t>&amp;grant_type=</a:t>
            </a:r>
            <a:r>
              <a:rPr lang="en-NZ" sz="3200" b="1" dirty="0" smtClean="0">
                <a:solidFill>
                  <a:schemeClr val="bg1">
                    <a:lumMod val="95000"/>
                  </a:schemeClr>
                </a:solidFill>
              </a:rPr>
              <a:t>authorization_code</a:t>
            </a:r>
          </a:p>
          <a:p>
            <a:r>
              <a:rPr lang="en-NZ" sz="3200" dirty="0">
                <a:solidFill>
                  <a:schemeClr val="bg1">
                    <a:lumMod val="95000"/>
                  </a:schemeClr>
                </a:solidFill>
              </a:rPr>
              <a:t>&amp;</a:t>
            </a:r>
            <a:r>
              <a:rPr lang="en-NZ" sz="3200" dirty="0" smtClean="0">
                <a:solidFill>
                  <a:schemeClr val="bg1">
                    <a:lumMod val="95000"/>
                  </a:schemeClr>
                </a:solidFill>
              </a:rPr>
              <a:t>client_secret=Rel1…GSG9</a:t>
            </a:r>
          </a:p>
          <a:p>
            <a:r>
              <a:rPr lang="en-NZ" sz="3200" dirty="0">
                <a:solidFill>
                  <a:schemeClr val="bg1">
                    <a:lumMod val="95000"/>
                  </a:schemeClr>
                </a:solidFill>
              </a:rPr>
              <a:t>&amp;code=NjX0…83Wew</a:t>
            </a:r>
            <a:endParaRPr lang="en-NZ" sz="3200" dirty="0" smtClean="0">
              <a:solidFill>
                <a:schemeClr val="bg1">
                  <a:lumMod val="95000"/>
                </a:schemeClr>
              </a:solidFill>
            </a:endParaRPr>
          </a:p>
        </p:txBody>
      </p:sp>
    </p:spTree>
    <p:extLst>
      <p:ext uri="{BB962C8B-B14F-4D97-AF65-F5344CB8AC3E}">
        <p14:creationId xmlns:p14="http://schemas.microsoft.com/office/powerpoint/2010/main" val="1167539699"/>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NZ" dirty="0" smtClean="0">
                <a:solidFill>
                  <a:schemeClr val="bg1"/>
                </a:solidFill>
              </a:rPr>
              <a:t>POST Token endpoint</a:t>
            </a:r>
            <a:endParaRPr lang="en-NZ" dirty="0">
              <a:solidFill>
                <a:schemeClr val="bg1"/>
              </a:solidFill>
            </a:endParaRPr>
          </a:p>
        </p:txBody>
      </p:sp>
      <p:sp>
        <p:nvSpPr>
          <p:cNvPr id="14" name="Text Placeholder 13"/>
          <p:cNvSpPr>
            <a:spLocks noGrp="1"/>
          </p:cNvSpPr>
          <p:nvPr>
            <p:ph type="body" sz="quarter" idx="10"/>
          </p:nvPr>
        </p:nvSpPr>
        <p:spPr>
          <a:xfrm>
            <a:off x="274639" y="1697062"/>
            <a:ext cx="11887200" cy="3877985"/>
          </a:xfrm>
        </p:spPr>
        <p:txBody>
          <a:bodyPr/>
          <a:lstStyle/>
          <a:p>
            <a:r>
              <a:rPr lang="en-NZ" sz="3200" b="1" dirty="0" smtClean="0">
                <a:solidFill>
                  <a:schemeClr val="bg1">
                    <a:lumMod val="95000"/>
                  </a:schemeClr>
                </a:solidFill>
              </a:rPr>
              <a:t>Client credential grant</a:t>
            </a:r>
          </a:p>
          <a:p>
            <a:endParaRPr lang="en-NZ" sz="3200" dirty="0">
              <a:solidFill>
                <a:schemeClr val="bg1">
                  <a:lumMod val="95000"/>
                </a:schemeClr>
              </a:solidFill>
            </a:endParaRPr>
          </a:p>
          <a:p>
            <a:r>
              <a:rPr lang="en-NZ" sz="3200" dirty="0" smtClean="0">
                <a:solidFill>
                  <a:schemeClr val="bg1">
                    <a:lumMod val="95000"/>
                  </a:schemeClr>
                </a:solidFill>
              </a:rPr>
              <a:t>https</a:t>
            </a:r>
            <a:r>
              <a:rPr lang="en-NZ" sz="3200" dirty="0">
                <a:solidFill>
                  <a:schemeClr val="bg1">
                    <a:lumMod val="95000"/>
                  </a:schemeClr>
                </a:solidFill>
              </a:rPr>
              <a:t>://adfsvnexttp5.cloudapp.net/adfs/oauth2/token</a:t>
            </a:r>
            <a:endParaRPr lang="en-NZ" sz="3200" dirty="0" smtClean="0">
              <a:solidFill>
                <a:schemeClr val="bg1">
                  <a:lumMod val="95000"/>
                </a:schemeClr>
              </a:solidFill>
            </a:endParaRPr>
          </a:p>
          <a:p>
            <a:r>
              <a:rPr lang="en-NZ" sz="3200" dirty="0" smtClean="0">
                <a:solidFill>
                  <a:schemeClr val="bg1">
                    <a:lumMod val="95000"/>
                  </a:schemeClr>
                </a:solidFill>
              </a:rPr>
              <a:t>?client_id=37fd…0b0e</a:t>
            </a:r>
          </a:p>
          <a:p>
            <a:r>
              <a:rPr lang="en-NZ" sz="3200" dirty="0" smtClean="0">
                <a:solidFill>
                  <a:schemeClr val="bg1">
                    <a:lumMod val="95000"/>
                  </a:schemeClr>
                </a:solidFill>
              </a:rPr>
              <a:t>&amp;scope=openid</a:t>
            </a:r>
          </a:p>
          <a:p>
            <a:r>
              <a:rPr lang="en-NZ" sz="3200" dirty="0" smtClean="0">
                <a:solidFill>
                  <a:schemeClr val="bg1">
                    <a:lumMod val="95000"/>
                  </a:schemeClr>
                </a:solidFill>
              </a:rPr>
              <a:t>&amp;grant_type=</a:t>
            </a:r>
            <a:r>
              <a:rPr lang="en-NZ" sz="3200" b="1" dirty="0" smtClean="0">
                <a:solidFill>
                  <a:schemeClr val="bg1">
                    <a:lumMod val="95000"/>
                  </a:schemeClr>
                </a:solidFill>
              </a:rPr>
              <a:t>client_credentials</a:t>
            </a:r>
          </a:p>
          <a:p>
            <a:r>
              <a:rPr lang="en-NZ" sz="3200" dirty="0">
                <a:solidFill>
                  <a:schemeClr val="bg1">
                    <a:lumMod val="95000"/>
                  </a:schemeClr>
                </a:solidFill>
              </a:rPr>
              <a:t>&amp;</a:t>
            </a:r>
            <a:r>
              <a:rPr lang="en-NZ" sz="3200" dirty="0" smtClean="0">
                <a:solidFill>
                  <a:schemeClr val="bg1">
                    <a:lumMod val="95000"/>
                  </a:schemeClr>
                </a:solidFill>
              </a:rPr>
              <a:t>client_secret=Rel1…GSG9</a:t>
            </a:r>
          </a:p>
        </p:txBody>
      </p:sp>
    </p:spTree>
    <p:extLst>
      <p:ext uri="{BB962C8B-B14F-4D97-AF65-F5344CB8AC3E}">
        <p14:creationId xmlns:p14="http://schemas.microsoft.com/office/powerpoint/2010/main" val="2068933082"/>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Demo</a:t>
            </a:r>
          </a:p>
        </p:txBody>
      </p:sp>
      <p:sp>
        <p:nvSpPr>
          <p:cNvPr id="4" name="Text Placeholder 3"/>
          <p:cNvSpPr>
            <a:spLocks noGrp="1"/>
          </p:cNvSpPr>
          <p:nvPr>
            <p:ph type="body" sz="quarter" idx="12"/>
          </p:nvPr>
        </p:nvSpPr>
        <p:spPr>
          <a:xfrm>
            <a:off x="274638" y="3954463"/>
            <a:ext cx="8229599" cy="738664"/>
          </a:xfrm>
        </p:spPr>
        <p:txBody>
          <a:bodyPr/>
          <a:lstStyle/>
          <a:p>
            <a:r>
              <a:rPr lang="en-US" dirty="0"/>
              <a:t>ADFS 4.0 – OIDC / </a:t>
            </a:r>
            <a:r>
              <a:rPr lang="en-US" dirty="0" smtClean="0"/>
              <a:t>OAuth </a:t>
            </a:r>
            <a:r>
              <a:rPr lang="en-US" dirty="0"/>
              <a:t>with Postman</a:t>
            </a:r>
          </a:p>
        </p:txBody>
      </p:sp>
    </p:spTree>
    <p:extLst>
      <p:ext uri="{BB962C8B-B14F-4D97-AF65-F5344CB8AC3E}">
        <p14:creationId xmlns:p14="http://schemas.microsoft.com/office/powerpoint/2010/main" val="9211583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8" y="2125662"/>
            <a:ext cx="11887200" cy="2527020"/>
          </a:xfrm>
        </p:spPr>
        <p:txBody>
          <a:bodyPr/>
          <a:lstStyle/>
          <a:p>
            <a:r>
              <a:rPr lang="en-NZ" dirty="0" smtClean="0"/>
              <a:t>OAuth 2.0 Device Profile</a:t>
            </a:r>
            <a:endParaRPr lang="en-NZ" dirty="0"/>
          </a:p>
        </p:txBody>
      </p:sp>
    </p:spTree>
    <p:extLst>
      <p:ext uri="{BB962C8B-B14F-4D97-AF65-F5344CB8AC3E}">
        <p14:creationId xmlns:p14="http://schemas.microsoft.com/office/powerpoint/2010/main" val="339910610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Rectangle 1"/>
          <p:cNvSpPr>
            <a:spLocks noChangeArrowheads="1"/>
          </p:cNvSpPr>
          <p:nvPr/>
        </p:nvSpPr>
        <p:spPr bwMode="auto">
          <a:xfrm>
            <a:off x="0" y="0"/>
            <a:ext cx="12436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smtClean="0">
                <a:ln>
                  <a:noFill/>
                </a:ln>
                <a:solidFill>
                  <a:schemeClr val="tx1"/>
                </a:solidFill>
                <a:effectLst/>
                <a:latin typeface="Arial Unicode MS" panose="020B0604020202020204" pitchFamily="34" charset="-128"/>
              </a:rPr>
              <a:t>The device profile is suitable for clients executing on devices which do not have an easy data-entry method (e.g. game consoles or media hubs), but where the end-user has separate access to a user-agent on another computer or device (e.g. home computer, a laptop, or a smart phone). The client is incapable of receiving incoming requests from the authorization server (incapable of acting as an HTTP server).</a:t>
            </a:r>
            <a:r>
              <a:rPr kumimoji="0" lang="en-US" altLang="en-US" sz="800" b="0" i="0" u="none" strike="noStrike" cap="none" normalizeH="0" baseline="0" dirty="0" smtClean="0">
                <a:ln>
                  <a:noFill/>
                </a:ln>
                <a:solidFill>
                  <a:schemeClr val="tx1"/>
                </a:solidFill>
                <a:effectLst/>
              </a:rPr>
              <a:t> </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7" name="Text Placeholder 6"/>
          <p:cNvSpPr>
            <a:spLocks noGrp="1" noChangeArrowheads="1"/>
          </p:cNvSpPr>
          <p:nvPr>
            <p:ph type="body" sz="quarter" idx="10"/>
          </p:nvPr>
        </p:nvSpPr>
        <p:spPr bwMode="auto">
          <a:xfrm>
            <a:off x="108519" y="1859465"/>
            <a:ext cx="12219435" cy="4308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The device profile is suitable for clients executing on devices which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do not have an easy data-entry method (e.g. game consoles or media</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hubs), but where the end-user has separate access to a user-agent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on another computer or device (e.g. home computer, a laptop,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or a smart phone).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smtClean="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The client is incapable of receiving incoming requests from the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authorization server (incapable of acting as an HTTP server).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bg1"/>
              </a:solidFill>
              <a:effectLst/>
              <a:latin typeface="Arial" panose="020B0604020202020204" pitchFamily="34" charset="0"/>
            </a:endParaRPr>
          </a:p>
        </p:txBody>
      </p:sp>
      <p:sp>
        <p:nvSpPr>
          <p:cNvPr id="9" name="Title 8"/>
          <p:cNvSpPr>
            <a:spLocks noGrp="1" noChangeArrowheads="1"/>
          </p:cNvSpPr>
          <p:nvPr>
            <p:ph type="title"/>
          </p:nvPr>
        </p:nvSpPr>
        <p:spPr bwMode="auto">
          <a:xfrm>
            <a:off x="274638" y="338562"/>
            <a:ext cx="928998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i="0" u="none" strike="noStrike" cap="none" normalizeH="0" baseline="0" dirty="0" smtClean="0">
                <a:ln>
                  <a:noFill/>
                </a:ln>
                <a:solidFill>
                  <a:schemeClr val="bg1"/>
                </a:solidFill>
                <a:effectLst/>
              </a:rPr>
              <a:t>OAuth 2.0 Device Profile</a:t>
            </a:r>
            <a:endParaRPr kumimoji="0" lang="en-US" altLang="en-US" i="0" u="none" strike="noStrike" cap="none" normalizeH="0" baseline="0" dirty="0" smtClean="0">
              <a:ln>
                <a:noFill/>
              </a:ln>
              <a:solidFill>
                <a:schemeClr val="bg1"/>
              </a:solidFill>
              <a:effectLst/>
              <a:latin typeface="+mn-lt"/>
            </a:endParaRPr>
          </a:p>
        </p:txBody>
      </p:sp>
    </p:spTree>
    <p:extLst>
      <p:ext uri="{BB962C8B-B14F-4D97-AF65-F5344CB8AC3E}">
        <p14:creationId xmlns:p14="http://schemas.microsoft.com/office/powerpoint/2010/main" val="2146439524"/>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altLang="en-US" dirty="0">
                <a:ln>
                  <a:noFill/>
                </a:ln>
                <a:solidFill>
                  <a:schemeClr val="bg1"/>
                </a:solidFill>
              </a:rPr>
              <a:t>OAuth 2.0 Device Profile</a:t>
            </a:r>
            <a:endParaRPr lang="en-NZ" dirty="0">
              <a:solidFill>
                <a:schemeClr val="bg1"/>
              </a:solidFill>
            </a:endParaRPr>
          </a:p>
        </p:txBody>
      </p:sp>
      <p:sp>
        <p:nvSpPr>
          <p:cNvPr id="2" name="Rectangle 1"/>
          <p:cNvSpPr>
            <a:spLocks noChangeArrowheads="1"/>
          </p:cNvSpPr>
          <p:nvPr/>
        </p:nvSpPr>
        <p:spPr bwMode="auto">
          <a:xfrm>
            <a:off x="0" y="0"/>
            <a:ext cx="12436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defTabSz="914400" eaLnBrk="0" fontAlgn="base" hangingPunct="0">
              <a:spcBef>
                <a:spcPct val="0"/>
              </a:spcBef>
              <a:spcAft>
                <a:spcPct val="0"/>
              </a:spcAft>
            </a:pPr>
            <a:r>
              <a:rPr lang="en-US" altLang="en-US" sz="1000" dirty="0" smtClean="0">
                <a:solidFill>
                  <a:srgbClr val="505050"/>
                </a:solidFill>
                <a:latin typeface="Arial Unicode MS" panose="020B0604020202020204" pitchFamily="34" charset="-128"/>
              </a:rPr>
              <a:t>The device profile is suitable for clients executing on devices which do not have an easy data-entry method (e.g. game consoles or media hubs), but where the end-user has separate access to a user-agent on another computer or device (e.g. home computer, a laptop, or a smart phone). The client is incapable of receiving incoming requests from the authorization server (incapable of acting as an HTTP server).</a:t>
            </a:r>
            <a:r>
              <a:rPr lang="en-US" altLang="en-US" sz="800" dirty="0" smtClean="0">
                <a:solidFill>
                  <a:srgbClr val="505050"/>
                </a:solidFill>
              </a:rPr>
              <a:t> </a:t>
            </a:r>
            <a:endParaRPr lang="en-US" altLang="en-US" dirty="0" smtClean="0">
              <a:solidFill>
                <a:srgbClr val="505050"/>
              </a:solidFill>
              <a:latin typeface="Arial" panose="020B0604020202020204" pitchFamily="34" charset="0"/>
            </a:endParaRPr>
          </a:p>
        </p:txBody>
      </p:sp>
      <p:sp>
        <p:nvSpPr>
          <p:cNvPr id="3" name="Rectangle 1"/>
          <p:cNvSpPr>
            <a:spLocks noGrp="1" noChangeArrowheads="1"/>
          </p:cNvSpPr>
          <p:nvPr>
            <p:ph type="body" sz="quarter" idx="10"/>
          </p:nvPr>
        </p:nvSpPr>
        <p:spPr bwMode="auto">
          <a:xfrm>
            <a:off x="107950" y="2244280"/>
            <a:ext cx="12135866"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Instead of interacting with the end-user's user-agent, the client instructs the end-user to use another computer or device and connect to the authorization server to approve the access request.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32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0" i="0" u="none" strike="noStrike" cap="none" normalizeH="0" baseline="0" dirty="0" smtClean="0">
                <a:ln>
                  <a:noFill/>
                </a:ln>
                <a:solidFill>
                  <a:schemeClr val="bg1"/>
                </a:solidFill>
                <a:effectLst/>
              </a:rPr>
              <a:t>Since the client cannot receive incoming requests, it polls the authorization server repeatedly until the end-user completes the approval process. </a:t>
            </a:r>
          </a:p>
        </p:txBody>
      </p:sp>
    </p:spTree>
    <p:extLst>
      <p:ext uri="{BB962C8B-B14F-4D97-AF65-F5344CB8AC3E}">
        <p14:creationId xmlns:p14="http://schemas.microsoft.com/office/powerpoint/2010/main" val="3807558806"/>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altLang="en-US" dirty="0">
                <a:ln>
                  <a:noFill/>
                </a:ln>
                <a:solidFill>
                  <a:schemeClr val="bg1"/>
                </a:solidFill>
              </a:rPr>
              <a:t>OAuth 2.0 Device Profile</a:t>
            </a:r>
            <a:endParaRPr lang="en-NZ" dirty="0">
              <a:solidFill>
                <a:schemeClr val="bg1"/>
              </a:solidFill>
            </a:endParaRPr>
          </a:p>
        </p:txBody>
      </p:sp>
      <p:sp>
        <p:nvSpPr>
          <p:cNvPr id="2" name="Rectangle 1"/>
          <p:cNvSpPr>
            <a:spLocks noChangeArrowheads="1"/>
          </p:cNvSpPr>
          <p:nvPr/>
        </p:nvSpPr>
        <p:spPr bwMode="auto">
          <a:xfrm>
            <a:off x="0" y="0"/>
            <a:ext cx="12436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defTabSz="914400" eaLnBrk="0" fontAlgn="base" hangingPunct="0">
              <a:spcBef>
                <a:spcPct val="0"/>
              </a:spcBef>
              <a:spcAft>
                <a:spcPct val="0"/>
              </a:spcAft>
            </a:pPr>
            <a:r>
              <a:rPr lang="en-US" altLang="en-US" sz="1000" dirty="0" smtClean="0">
                <a:solidFill>
                  <a:srgbClr val="505050"/>
                </a:solidFill>
                <a:latin typeface="Arial Unicode MS" panose="020B0604020202020204" pitchFamily="34" charset="-128"/>
              </a:rPr>
              <a:t>The device profile is suitable for clients executing on devices which do not have an easy data-entry method (e.g. game consoles or media hubs), but where the end-user has separate access to a user-agent on another computer or device (e.g. home computer, a laptop, or a smart phone). The client is incapable of receiving incoming requests from the authorization server (incapable of acting as an HTTP server).</a:t>
            </a:r>
            <a:r>
              <a:rPr lang="en-US" altLang="en-US" sz="800" dirty="0" smtClean="0">
                <a:solidFill>
                  <a:srgbClr val="505050"/>
                </a:solidFill>
              </a:rPr>
              <a:t> </a:t>
            </a:r>
            <a:endParaRPr lang="en-US" altLang="en-US" dirty="0" smtClean="0">
              <a:solidFill>
                <a:srgbClr val="505050"/>
              </a:solidFill>
              <a:latin typeface="Arial" panose="020B0604020202020204" pitchFamily="34" charset="0"/>
            </a:endParaRPr>
          </a:p>
        </p:txBody>
      </p:sp>
      <p:sp>
        <p:nvSpPr>
          <p:cNvPr id="3" name="Rectangle 1"/>
          <p:cNvSpPr>
            <a:spLocks noGrp="1" noChangeArrowheads="1"/>
          </p:cNvSpPr>
          <p:nvPr>
            <p:ph type="body" sz="quarter" idx="10"/>
          </p:nvPr>
        </p:nvSpPr>
        <p:spPr bwMode="auto">
          <a:xfrm>
            <a:off x="150304" y="2180272"/>
            <a:ext cx="12135866"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defTabSz="914400" eaLnBrk="0" fontAlgn="base" hangingPunct="0">
              <a:lnSpc>
                <a:spcPct val="100000"/>
              </a:lnSpc>
              <a:spcBef>
                <a:spcPct val="0"/>
              </a:spcBef>
              <a:spcAft>
                <a:spcPct val="0"/>
              </a:spcAft>
              <a:buSzTx/>
            </a:pPr>
            <a:r>
              <a:rPr lang="en-NZ" sz="3200" b="1" dirty="0" smtClean="0">
                <a:solidFill>
                  <a:schemeClr val="bg1">
                    <a:lumMod val="95000"/>
                  </a:schemeClr>
                </a:solidFill>
              </a:rPr>
              <a:t>Use case:</a:t>
            </a:r>
          </a:p>
          <a:p>
            <a:pPr lvl="0" defTabSz="914400" eaLnBrk="0" fontAlgn="base" hangingPunct="0">
              <a:lnSpc>
                <a:spcPct val="100000"/>
              </a:lnSpc>
              <a:spcBef>
                <a:spcPct val="0"/>
              </a:spcBef>
              <a:spcAft>
                <a:spcPct val="0"/>
              </a:spcAft>
              <a:buSzTx/>
            </a:pPr>
            <a:endParaRPr lang="en-NZ" sz="3200" dirty="0" smtClean="0">
              <a:solidFill>
                <a:schemeClr val="bg1">
                  <a:lumMod val="95000"/>
                </a:schemeClr>
              </a:solidFill>
            </a:endParaRPr>
          </a:p>
          <a:p>
            <a:pPr lvl="0" defTabSz="914400" eaLnBrk="0" fontAlgn="base" hangingPunct="0">
              <a:lnSpc>
                <a:spcPct val="100000"/>
              </a:lnSpc>
              <a:spcBef>
                <a:spcPct val="0"/>
              </a:spcBef>
              <a:spcAft>
                <a:spcPct val="0"/>
              </a:spcAft>
              <a:buSzTx/>
            </a:pPr>
            <a:r>
              <a:rPr lang="en-NZ" sz="3200" dirty="0" smtClean="0">
                <a:solidFill>
                  <a:schemeClr val="bg1">
                    <a:lumMod val="95000"/>
                  </a:schemeClr>
                </a:solidFill>
              </a:rPr>
              <a:t>Your application </a:t>
            </a:r>
            <a:r>
              <a:rPr lang="en-NZ" sz="3200" dirty="0">
                <a:solidFill>
                  <a:schemeClr val="bg1">
                    <a:lumMod val="95000"/>
                  </a:schemeClr>
                </a:solidFill>
              </a:rPr>
              <a:t>needs to invoke </a:t>
            </a:r>
            <a:r>
              <a:rPr lang="en-NZ" sz="3200" dirty="0" smtClean="0">
                <a:solidFill>
                  <a:schemeClr val="bg1">
                    <a:lumMod val="95000"/>
                  </a:schemeClr>
                </a:solidFill>
              </a:rPr>
              <a:t>an API </a:t>
            </a:r>
            <a:r>
              <a:rPr lang="en-NZ" sz="3200" dirty="0">
                <a:solidFill>
                  <a:schemeClr val="bg1">
                    <a:lumMod val="95000"/>
                  </a:schemeClr>
                </a:solidFill>
              </a:rPr>
              <a:t>as an Azure AD </a:t>
            </a:r>
            <a:r>
              <a:rPr lang="en-NZ" sz="3200" dirty="0" smtClean="0">
                <a:solidFill>
                  <a:schemeClr val="bg1">
                    <a:lumMod val="95000"/>
                  </a:schemeClr>
                </a:solidFill>
              </a:rPr>
              <a:t>user.</a:t>
            </a:r>
          </a:p>
          <a:p>
            <a:pPr lvl="0" defTabSz="914400" eaLnBrk="0" fontAlgn="base" hangingPunct="0">
              <a:lnSpc>
                <a:spcPct val="100000"/>
              </a:lnSpc>
              <a:spcBef>
                <a:spcPct val="0"/>
              </a:spcBef>
              <a:spcAft>
                <a:spcPct val="0"/>
              </a:spcAft>
              <a:buSzTx/>
            </a:pPr>
            <a:endParaRPr lang="en-NZ" sz="3200" dirty="0">
              <a:solidFill>
                <a:schemeClr val="bg1">
                  <a:lumMod val="95000"/>
                </a:schemeClr>
              </a:solidFill>
            </a:endParaRPr>
          </a:p>
          <a:p>
            <a:pPr lvl="0" defTabSz="914400" eaLnBrk="0" fontAlgn="base" hangingPunct="0">
              <a:lnSpc>
                <a:spcPct val="100000"/>
              </a:lnSpc>
              <a:spcBef>
                <a:spcPct val="0"/>
              </a:spcBef>
              <a:spcAft>
                <a:spcPct val="0"/>
              </a:spcAft>
              <a:buSzTx/>
            </a:pPr>
            <a:r>
              <a:rPr lang="en-NZ" sz="3200" dirty="0" smtClean="0">
                <a:solidFill>
                  <a:schemeClr val="bg1">
                    <a:lumMod val="95000"/>
                  </a:schemeClr>
                </a:solidFill>
              </a:rPr>
              <a:t>The </a:t>
            </a:r>
            <a:r>
              <a:rPr lang="en-NZ" sz="3200" dirty="0">
                <a:solidFill>
                  <a:schemeClr val="bg1">
                    <a:lumMod val="95000"/>
                  </a:schemeClr>
                </a:solidFill>
              </a:rPr>
              <a:t>token acquisition flow requires the user to do things that cannot be accomplished via text only output, such as granting consent or dealing with multiple authentication factors.</a:t>
            </a:r>
            <a:endParaRPr kumimoji="0" lang="en-US" altLang="en-US" sz="3200" b="0" i="0" u="none" strike="noStrike" cap="none" normalizeH="0" baseline="0" dirty="0" smtClean="0">
              <a:ln>
                <a:noFill/>
              </a:ln>
              <a:solidFill>
                <a:schemeClr val="bg1">
                  <a:lumMod val="95000"/>
                </a:schemeClr>
              </a:solidFill>
              <a:effectLst/>
            </a:endParaRPr>
          </a:p>
        </p:txBody>
      </p:sp>
    </p:spTree>
    <p:extLst>
      <p:ext uri="{BB962C8B-B14F-4D97-AF65-F5344CB8AC3E}">
        <p14:creationId xmlns:p14="http://schemas.microsoft.com/office/powerpoint/2010/main" val="417516172"/>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NZ" dirty="0" smtClean="0"/>
              <a:t>ADFS 4.0</a:t>
            </a:r>
            <a:endParaRPr lang="en-NZ" dirty="0"/>
          </a:p>
        </p:txBody>
      </p:sp>
    </p:spTree>
    <p:extLst>
      <p:ext uri="{BB962C8B-B14F-4D97-AF65-F5344CB8AC3E}">
        <p14:creationId xmlns:p14="http://schemas.microsoft.com/office/powerpoint/2010/main" val="676680041"/>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Demo</a:t>
            </a:r>
          </a:p>
        </p:txBody>
      </p:sp>
      <p:sp>
        <p:nvSpPr>
          <p:cNvPr id="4" name="Text Placeholder 3"/>
          <p:cNvSpPr>
            <a:spLocks noGrp="1"/>
          </p:cNvSpPr>
          <p:nvPr>
            <p:ph type="body" sz="quarter" idx="12"/>
          </p:nvPr>
        </p:nvSpPr>
        <p:spPr>
          <a:xfrm>
            <a:off x="274638" y="3954463"/>
            <a:ext cx="8229599" cy="738664"/>
          </a:xfrm>
        </p:spPr>
        <p:txBody>
          <a:bodyPr/>
          <a:lstStyle/>
          <a:p>
            <a:r>
              <a:rPr lang="en-US" dirty="0"/>
              <a:t>OAuth </a:t>
            </a:r>
            <a:r>
              <a:rPr lang="en-US" dirty="0" smtClean="0"/>
              <a:t>2.0 – </a:t>
            </a:r>
            <a:r>
              <a:rPr lang="en-US" dirty="0"/>
              <a:t>Device </a:t>
            </a:r>
            <a:r>
              <a:rPr lang="en-US" dirty="0" smtClean="0"/>
              <a:t>Profile on Azure AD</a:t>
            </a:r>
            <a:endParaRPr lang="en-US" dirty="0"/>
          </a:p>
        </p:txBody>
      </p:sp>
    </p:spTree>
    <p:extLst>
      <p:ext uri="{BB962C8B-B14F-4D97-AF65-F5344CB8AC3E}">
        <p14:creationId xmlns:p14="http://schemas.microsoft.com/office/powerpoint/2010/main" val="36319305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The end</a:t>
            </a:r>
            <a:endParaRPr lang="en-NZ" dirty="0"/>
          </a:p>
        </p:txBody>
      </p:sp>
      <p:sp>
        <p:nvSpPr>
          <p:cNvPr id="3" name="Text Placeholder 2"/>
          <p:cNvSpPr>
            <a:spLocks noGrp="1"/>
          </p:cNvSpPr>
          <p:nvPr>
            <p:ph type="body" sz="quarter" idx="12"/>
          </p:nvPr>
        </p:nvSpPr>
        <p:spPr/>
        <p:txBody>
          <a:bodyPr/>
          <a:lstStyle/>
          <a:p>
            <a:r>
              <a:rPr lang="en-NZ" dirty="0" smtClean="0"/>
              <a:t>But feel free to ask questions</a:t>
            </a:r>
            <a:endParaRPr lang="en-NZ" dirty="0"/>
          </a:p>
        </p:txBody>
      </p:sp>
    </p:spTree>
    <p:extLst>
      <p:ext uri="{BB962C8B-B14F-4D97-AF65-F5344CB8AC3E}">
        <p14:creationId xmlns:p14="http://schemas.microsoft.com/office/powerpoint/2010/main" val="7975061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NZ" dirty="0" smtClean="0">
                <a:solidFill>
                  <a:schemeClr val="bg1"/>
                </a:solidFill>
              </a:rPr>
              <a:t>ADFS 4.0 – Server 2016</a:t>
            </a:r>
            <a:endParaRPr lang="en-NZ" dirty="0">
              <a:solidFill>
                <a:schemeClr val="bg1"/>
              </a:solidFill>
            </a:endParaRPr>
          </a:p>
        </p:txBody>
      </p:sp>
      <p:sp>
        <p:nvSpPr>
          <p:cNvPr id="14" name="Text Placeholder 13"/>
          <p:cNvSpPr>
            <a:spLocks noGrp="1"/>
          </p:cNvSpPr>
          <p:nvPr>
            <p:ph type="body" sz="quarter" idx="10"/>
          </p:nvPr>
        </p:nvSpPr>
        <p:spPr>
          <a:xfrm>
            <a:off x="274638" y="1212850"/>
            <a:ext cx="11887200" cy="5946243"/>
          </a:xfrm>
        </p:spPr>
        <p:txBody>
          <a:bodyPr/>
          <a:lstStyle/>
          <a:p>
            <a:r>
              <a:rPr lang="en-NZ" sz="3200" dirty="0" smtClean="0">
                <a:solidFill>
                  <a:schemeClr val="bg1"/>
                </a:solidFill>
              </a:rPr>
              <a:t>Open ID Connect / OAuth 2.0 support</a:t>
            </a:r>
          </a:p>
          <a:p>
            <a:endParaRPr lang="en-NZ" sz="3200" dirty="0" smtClean="0">
              <a:solidFill>
                <a:schemeClr val="bg1"/>
              </a:solidFill>
            </a:endParaRPr>
          </a:p>
          <a:p>
            <a:r>
              <a:rPr lang="en-NZ" sz="3200" dirty="0" smtClean="0">
                <a:solidFill>
                  <a:schemeClr val="bg1"/>
                </a:solidFill>
              </a:rPr>
              <a:t>Azure </a:t>
            </a:r>
            <a:r>
              <a:rPr lang="en-NZ" sz="3200" dirty="0">
                <a:solidFill>
                  <a:schemeClr val="bg1"/>
                </a:solidFill>
              </a:rPr>
              <a:t>MFA without the need for an </a:t>
            </a:r>
            <a:r>
              <a:rPr lang="en-NZ" sz="3200" dirty="0" smtClean="0">
                <a:solidFill>
                  <a:schemeClr val="bg1"/>
                </a:solidFill>
              </a:rPr>
              <a:t>on-premises </a:t>
            </a:r>
            <a:r>
              <a:rPr lang="en-NZ" sz="3200" dirty="0">
                <a:solidFill>
                  <a:schemeClr val="bg1"/>
                </a:solidFill>
              </a:rPr>
              <a:t>Azure MFA server</a:t>
            </a:r>
            <a:r>
              <a:rPr lang="en-NZ" sz="3200" dirty="0" smtClean="0"/>
              <a:t>.</a:t>
            </a:r>
          </a:p>
          <a:p>
            <a:endParaRPr lang="en-NZ" sz="3200" dirty="0"/>
          </a:p>
          <a:p>
            <a:r>
              <a:rPr lang="en-NZ" sz="3200" dirty="0" smtClean="0">
                <a:solidFill>
                  <a:schemeClr val="bg1"/>
                </a:solidFill>
              </a:rPr>
              <a:t>Improved </a:t>
            </a:r>
            <a:r>
              <a:rPr lang="en-NZ" sz="3200" dirty="0">
                <a:solidFill>
                  <a:schemeClr val="bg1"/>
                </a:solidFill>
              </a:rPr>
              <a:t>device registration for delivering hybrid conditional </a:t>
            </a:r>
            <a:r>
              <a:rPr lang="en-NZ" sz="3200" dirty="0" smtClean="0">
                <a:solidFill>
                  <a:schemeClr val="bg1"/>
                </a:solidFill>
              </a:rPr>
              <a:t>access</a:t>
            </a:r>
          </a:p>
          <a:p>
            <a:endParaRPr lang="en-NZ" sz="3200" dirty="0">
              <a:solidFill>
                <a:schemeClr val="bg1"/>
              </a:solidFill>
            </a:endParaRPr>
          </a:p>
          <a:p>
            <a:r>
              <a:rPr lang="en-NZ" sz="3200" dirty="0">
                <a:solidFill>
                  <a:schemeClr val="bg1"/>
                </a:solidFill>
              </a:rPr>
              <a:t>Windows 10 and Microsoft Passport </a:t>
            </a:r>
            <a:r>
              <a:rPr lang="en-NZ" sz="3200" dirty="0" smtClean="0">
                <a:solidFill>
                  <a:schemeClr val="bg1"/>
                </a:solidFill>
              </a:rPr>
              <a:t>integration</a:t>
            </a:r>
          </a:p>
          <a:p>
            <a:endParaRPr lang="en-NZ" sz="3200" dirty="0">
              <a:solidFill>
                <a:schemeClr val="bg1"/>
              </a:solidFill>
            </a:endParaRPr>
          </a:p>
          <a:p>
            <a:r>
              <a:rPr lang="en-NZ" sz="3200" dirty="0">
                <a:solidFill>
                  <a:schemeClr val="bg1"/>
                </a:solidFill>
              </a:rPr>
              <a:t>Greater </a:t>
            </a:r>
            <a:r>
              <a:rPr lang="en-NZ" sz="3200" dirty="0" smtClean="0">
                <a:solidFill>
                  <a:schemeClr val="bg1"/>
                </a:solidFill>
              </a:rPr>
              <a:t>integration </a:t>
            </a:r>
            <a:r>
              <a:rPr lang="en-NZ" sz="3200" dirty="0">
                <a:solidFill>
                  <a:schemeClr val="bg1"/>
                </a:solidFill>
              </a:rPr>
              <a:t>with LDAP directories to secure non-AD </a:t>
            </a:r>
            <a:r>
              <a:rPr lang="en-NZ" sz="3200" dirty="0" smtClean="0">
                <a:solidFill>
                  <a:schemeClr val="bg1"/>
                </a:solidFill>
              </a:rPr>
              <a:t>directories (ADAM – AD LDS)</a:t>
            </a:r>
          </a:p>
          <a:p>
            <a:endParaRPr lang="en-NZ" sz="3200" b="1" dirty="0">
              <a:solidFill>
                <a:schemeClr val="bg1"/>
              </a:solidFill>
            </a:endParaRPr>
          </a:p>
        </p:txBody>
      </p:sp>
    </p:spTree>
    <p:extLst>
      <p:ext uri="{BB962C8B-B14F-4D97-AF65-F5344CB8AC3E}">
        <p14:creationId xmlns:p14="http://schemas.microsoft.com/office/powerpoint/2010/main" val="1099378367"/>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NZ" dirty="0" smtClean="0">
                <a:solidFill>
                  <a:schemeClr val="bg1"/>
                </a:solidFill>
              </a:rPr>
              <a:t>ADFS 4.0 – Server 2016</a:t>
            </a:r>
            <a:endParaRPr lang="en-NZ" dirty="0">
              <a:solidFill>
                <a:schemeClr val="bg1"/>
              </a:solidFill>
            </a:endParaRPr>
          </a:p>
        </p:txBody>
      </p:sp>
      <p:sp>
        <p:nvSpPr>
          <p:cNvPr id="14" name="Text Placeholder 13"/>
          <p:cNvSpPr>
            <a:spLocks noGrp="1"/>
          </p:cNvSpPr>
          <p:nvPr>
            <p:ph type="body" sz="quarter" idx="10"/>
          </p:nvPr>
        </p:nvSpPr>
        <p:spPr>
          <a:xfrm>
            <a:off x="274638" y="1212850"/>
            <a:ext cx="11887200" cy="5306068"/>
          </a:xfrm>
        </p:spPr>
        <p:txBody>
          <a:bodyPr/>
          <a:lstStyle/>
          <a:p>
            <a:r>
              <a:rPr lang="en-NZ" sz="3200" dirty="0" smtClean="0">
                <a:solidFill>
                  <a:schemeClr val="bg1"/>
                </a:solidFill>
              </a:rPr>
              <a:t>Improved </a:t>
            </a:r>
            <a:r>
              <a:rPr lang="en-NZ" sz="3200" dirty="0">
                <a:solidFill>
                  <a:schemeClr val="bg1"/>
                </a:solidFill>
              </a:rPr>
              <a:t>interoperability with SAML 2.0 </a:t>
            </a:r>
            <a:endParaRPr lang="en-NZ" sz="3200" dirty="0" smtClean="0">
              <a:solidFill>
                <a:schemeClr val="bg1"/>
              </a:solidFill>
            </a:endParaRPr>
          </a:p>
          <a:p>
            <a:endParaRPr lang="en-NZ" sz="3200" dirty="0">
              <a:solidFill>
                <a:schemeClr val="bg1"/>
              </a:solidFill>
            </a:endParaRPr>
          </a:p>
          <a:p>
            <a:r>
              <a:rPr lang="en-NZ" sz="3200" dirty="0">
                <a:solidFill>
                  <a:schemeClr val="bg1"/>
                </a:solidFill>
              </a:rPr>
              <a:t>Customize sign in experience for AD FS </a:t>
            </a:r>
            <a:r>
              <a:rPr lang="en-NZ" sz="3200" dirty="0" smtClean="0">
                <a:solidFill>
                  <a:schemeClr val="bg1"/>
                </a:solidFill>
              </a:rPr>
              <a:t>applications (RP)</a:t>
            </a:r>
          </a:p>
          <a:p>
            <a:endParaRPr lang="en-NZ" sz="3200" dirty="0">
              <a:solidFill>
                <a:schemeClr val="bg1"/>
              </a:solidFill>
            </a:endParaRPr>
          </a:p>
          <a:p>
            <a:r>
              <a:rPr lang="en-NZ" sz="3200" dirty="0">
                <a:solidFill>
                  <a:schemeClr val="bg1"/>
                </a:solidFill>
              </a:rPr>
              <a:t>Configure access control policies without having to know claim rules </a:t>
            </a:r>
            <a:r>
              <a:rPr lang="en-NZ" sz="3200" dirty="0" smtClean="0">
                <a:solidFill>
                  <a:schemeClr val="bg1"/>
                </a:solidFill>
              </a:rPr>
              <a:t>language</a:t>
            </a:r>
          </a:p>
          <a:p>
            <a:endParaRPr lang="en-NZ" sz="3200" dirty="0">
              <a:solidFill>
                <a:schemeClr val="bg1"/>
              </a:solidFill>
            </a:endParaRPr>
          </a:p>
          <a:p>
            <a:r>
              <a:rPr lang="en-NZ" sz="3200" dirty="0">
                <a:solidFill>
                  <a:schemeClr val="bg1"/>
                </a:solidFill>
              </a:rPr>
              <a:t>Moving from AD FS in Windows Server 2012 R2 to AD FS in Windows Server 2016 is easier</a:t>
            </a:r>
          </a:p>
          <a:p>
            <a:endParaRPr lang="en-NZ" sz="3200" dirty="0">
              <a:solidFill>
                <a:schemeClr val="bg1"/>
              </a:solidFill>
            </a:endParaRPr>
          </a:p>
        </p:txBody>
      </p:sp>
    </p:spTree>
    <p:extLst>
      <p:ext uri="{BB962C8B-B14F-4D97-AF65-F5344CB8AC3E}">
        <p14:creationId xmlns:p14="http://schemas.microsoft.com/office/powerpoint/2010/main" val="1074242110"/>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Demo</a:t>
            </a:r>
          </a:p>
        </p:txBody>
      </p:sp>
      <p:sp>
        <p:nvSpPr>
          <p:cNvPr id="4" name="Text Placeholder 3"/>
          <p:cNvSpPr>
            <a:spLocks noGrp="1"/>
          </p:cNvSpPr>
          <p:nvPr>
            <p:ph type="body" sz="quarter" idx="12"/>
          </p:nvPr>
        </p:nvSpPr>
        <p:spPr>
          <a:xfrm>
            <a:off x="274638" y="3954463"/>
            <a:ext cx="8229599" cy="738664"/>
          </a:xfrm>
        </p:spPr>
        <p:txBody>
          <a:bodyPr/>
          <a:lstStyle/>
          <a:p>
            <a:r>
              <a:rPr lang="en-US" dirty="0"/>
              <a:t>ADFS </a:t>
            </a:r>
            <a:r>
              <a:rPr lang="en-US" dirty="0" smtClean="0"/>
              <a:t>4.0</a:t>
            </a:r>
            <a:endParaRPr lang="en-US" dirty="0"/>
          </a:p>
        </p:txBody>
      </p:sp>
    </p:spTree>
    <p:extLst>
      <p:ext uri="{BB962C8B-B14F-4D97-AF65-F5344CB8AC3E}">
        <p14:creationId xmlns:p14="http://schemas.microsoft.com/office/powerpoint/2010/main" val="39266988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4638" y="2125662"/>
            <a:ext cx="11887200" cy="2527020"/>
          </a:xfrm>
        </p:spPr>
        <p:txBody>
          <a:bodyPr/>
          <a:lstStyle/>
          <a:p>
            <a:r>
              <a:rPr lang="en-NZ" dirty="0" smtClean="0"/>
              <a:t>ADFS 4.0 OIDC – OAuth 2.0</a:t>
            </a:r>
            <a:endParaRPr lang="en-NZ" dirty="0"/>
          </a:p>
        </p:txBody>
      </p:sp>
    </p:spTree>
    <p:extLst>
      <p:ext uri="{BB962C8B-B14F-4D97-AF65-F5344CB8AC3E}">
        <p14:creationId xmlns:p14="http://schemas.microsoft.com/office/powerpoint/2010/main" val="244718772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NZ" dirty="0" smtClean="0"/>
              <a:t>ADFS 2.0</a:t>
            </a:r>
            <a:endParaRPr lang="en-NZ" dirty="0"/>
          </a:p>
        </p:txBody>
      </p:sp>
      <p:pic>
        <p:nvPicPr>
          <p:cNvPr id="7" name="Picture 6"/>
          <p:cNvPicPr>
            <a:picLocks noChangeAspect="1"/>
          </p:cNvPicPr>
          <p:nvPr/>
        </p:nvPicPr>
        <p:blipFill>
          <a:blip r:embed="rId2"/>
          <a:stretch>
            <a:fillRect/>
          </a:stretch>
        </p:blipFill>
        <p:spPr>
          <a:xfrm>
            <a:off x="3360737" y="1506537"/>
            <a:ext cx="5715000" cy="5181600"/>
          </a:xfrm>
          <a:prstGeom prst="rect">
            <a:avLst/>
          </a:prstGeom>
        </p:spPr>
      </p:pic>
    </p:spTree>
    <p:extLst>
      <p:ext uri="{BB962C8B-B14F-4D97-AF65-F5344CB8AC3E}">
        <p14:creationId xmlns:p14="http://schemas.microsoft.com/office/powerpoint/2010/main" val="389491463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NZ" dirty="0" smtClean="0"/>
              <a:t>ADFS 3.0</a:t>
            </a:r>
            <a:endParaRPr lang="en-NZ" dirty="0"/>
          </a:p>
        </p:txBody>
      </p:sp>
      <p:pic>
        <p:nvPicPr>
          <p:cNvPr id="2" name="Picture 1"/>
          <p:cNvPicPr>
            <a:picLocks noChangeAspect="1"/>
          </p:cNvPicPr>
          <p:nvPr/>
        </p:nvPicPr>
        <p:blipFill>
          <a:blip r:embed="rId2"/>
          <a:stretch>
            <a:fillRect/>
          </a:stretch>
        </p:blipFill>
        <p:spPr>
          <a:xfrm>
            <a:off x="3360737" y="1019175"/>
            <a:ext cx="5715000" cy="5857875"/>
          </a:xfrm>
          <a:prstGeom prst="rect">
            <a:avLst/>
          </a:prstGeom>
        </p:spPr>
      </p:pic>
    </p:spTree>
    <p:extLst>
      <p:ext uri="{BB962C8B-B14F-4D97-AF65-F5344CB8AC3E}">
        <p14:creationId xmlns:p14="http://schemas.microsoft.com/office/powerpoint/2010/main" val="346330234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NZ" dirty="0" smtClean="0"/>
              <a:t>ADFS 4.0</a:t>
            </a:r>
            <a:endParaRPr lang="en-NZ" dirty="0"/>
          </a:p>
        </p:txBody>
      </p:sp>
      <p:pic>
        <p:nvPicPr>
          <p:cNvPr id="3" name="Picture 2"/>
          <p:cNvPicPr>
            <a:picLocks noChangeAspect="1"/>
          </p:cNvPicPr>
          <p:nvPr/>
        </p:nvPicPr>
        <p:blipFill>
          <a:blip r:embed="rId2"/>
          <a:stretch>
            <a:fillRect/>
          </a:stretch>
        </p:blipFill>
        <p:spPr>
          <a:xfrm>
            <a:off x="3829050" y="1214472"/>
            <a:ext cx="4829175" cy="5248274"/>
          </a:xfrm>
          <a:prstGeom prst="rect">
            <a:avLst/>
          </a:prstGeom>
        </p:spPr>
      </p:pic>
    </p:spTree>
    <p:extLst>
      <p:ext uri="{BB962C8B-B14F-4D97-AF65-F5344CB8AC3E}">
        <p14:creationId xmlns:p14="http://schemas.microsoft.com/office/powerpoint/2010/main" val="207652557"/>
      </p:ext>
    </p:extLst>
  </p:cSld>
  <p:clrMapOvr>
    <a:masterClrMapping/>
  </p:clrMapOvr>
  <p:transition>
    <p:fade/>
  </p:transition>
</p:sld>
</file>

<file path=ppt/theme/theme1.xml><?xml version="1.0" encoding="utf-8"?>
<a:theme xmlns:a="http://schemas.openxmlformats.org/drawingml/2006/main" name="TechEd_NZ_2013_Template">
  <a:themeElements>
    <a:clrScheme name="TechEd 2013 Template">
      <a:dk1>
        <a:srgbClr val="000000"/>
      </a:dk1>
      <a:lt1>
        <a:srgbClr val="FFFFFF"/>
      </a:lt1>
      <a:dk2>
        <a:srgbClr val="002050"/>
      </a:dk2>
      <a:lt2>
        <a:srgbClr val="FFFFFF"/>
      </a:lt2>
      <a:accent1>
        <a:srgbClr val="0072C6"/>
      </a:accent1>
      <a:accent2>
        <a:srgbClr val="DC3C00"/>
      </a:accent2>
      <a:accent3>
        <a:srgbClr val="505050"/>
      </a:accent3>
      <a:accent4>
        <a:srgbClr val="D2D2D2"/>
      </a:accent4>
      <a:accent5>
        <a:srgbClr val="7FBA00"/>
      </a:accent5>
      <a:accent6>
        <a:srgbClr val="007233"/>
      </a:accent6>
      <a:hlink>
        <a:srgbClr val="0072C6"/>
      </a:hlink>
      <a:folHlink>
        <a:srgbClr val="0072C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NZ-Template.potx" id="{B82A6423-87EC-4156-AD48-16AF7B4E7DD9}" vid="{E026FF60-C496-4169-B733-22AC8D34ACE3}"/>
    </a:ext>
  </a:extLst>
</a:theme>
</file>

<file path=ppt/theme/theme2.xml><?xml version="1.0" encoding="utf-8"?>
<a:theme xmlns:a="http://schemas.openxmlformats.org/drawingml/2006/main" name="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7-30269_Server &amp; Tools Business_16x9">
  <a:themeElements>
    <a:clrScheme name="00B294">
      <a:dk1>
        <a:srgbClr val="505050"/>
      </a:dk1>
      <a:lt1>
        <a:srgbClr val="FFFFFF"/>
      </a:lt1>
      <a:dk2>
        <a:srgbClr val="000000"/>
      </a:dk2>
      <a:lt2>
        <a:srgbClr val="D2D2D2"/>
      </a:lt2>
      <a:accent1>
        <a:srgbClr val="002050"/>
      </a:accent1>
      <a:accent2>
        <a:srgbClr val="0078D7"/>
      </a:accent2>
      <a:accent3>
        <a:srgbClr val="00B294"/>
      </a:accent3>
      <a:accent4>
        <a:srgbClr val="D2D2D2"/>
      </a:accent4>
      <a:accent5>
        <a:srgbClr val="737373"/>
      </a:accent5>
      <a:accent6>
        <a:srgbClr val="505050"/>
      </a:accent6>
      <a:hlink>
        <a:srgbClr val="FFFFFF"/>
      </a:hlink>
      <a:folHlink>
        <a:srgbClr val="969696"/>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none" lIns="182880" tIns="146304" rIns="182880" bIns="146304" rtlCol="0">
        <a:spAutoFit/>
      </a:bodyPr>
      <a:lstStyle>
        <a:defPPr>
          <a:lnSpc>
            <a:spcPct val="90000"/>
          </a:lnSpc>
          <a:defRPr sz="24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eople-Centric IT Customer Conversation Deck - Full Deck 2 Oct_v03.pptx" id="{CDD58DAD-3C0C-4EE5-BCF6-8EEC9E02A637}" vid="{142E583D-6DCD-4F9B-876C-242AC5EFF6D0}"/>
    </a:ext>
  </a:extLst>
</a:theme>
</file>

<file path=ppt/theme/theme4.xml><?xml version="1.0" encoding="utf-8"?>
<a:theme xmlns:a="http://schemas.openxmlformats.org/drawingml/2006/main" name="5-50002_Ignite_Breakout_Template">
  <a:themeElements>
    <a:clrScheme name="Ignite 2016">
      <a:dk1>
        <a:srgbClr val="505050"/>
      </a:dk1>
      <a:lt1>
        <a:srgbClr val="FFFFFF"/>
      </a:lt1>
      <a:dk2>
        <a:srgbClr val="D83B01"/>
      </a:dk2>
      <a:lt2>
        <a:srgbClr val="F8F8F8"/>
      </a:lt2>
      <a:accent1>
        <a:srgbClr val="D83B01"/>
      </a:accent1>
      <a:accent2>
        <a:srgbClr val="0078D7"/>
      </a:accent2>
      <a:accent3>
        <a:srgbClr val="505050"/>
      </a:accent3>
      <a:accent4>
        <a:srgbClr val="D2D2D2"/>
      </a:accent4>
      <a:accent5>
        <a:srgbClr val="FFB900"/>
      </a:accent5>
      <a:accent6>
        <a:srgbClr val="FF8C0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5439">
                  <a:srgbClr val="F8F8F8"/>
                </a:gs>
                <a:gs pos="10000">
                  <a:srgbClr val="F8F8F8"/>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6_16x9_Template [Read-Only]" id="{28841E4C-3918-4368-B735-2FEE76A3D5D1}" vid="{2645CAE1-4F94-464F-93A7-E31E48A0E182}"/>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B0BB5962AB3C45A9A1CE1EC4C4F647" ma:contentTypeVersion="0" ma:contentTypeDescription="Create a new document." ma:contentTypeScope="" ma:versionID="16b75628e77f02951c453071cf8a016e">
  <xsd:schema xmlns:xsd="http://www.w3.org/2001/XMLSchema" xmlns:xs="http://www.w3.org/2001/XMLSchema" xmlns:p="http://schemas.microsoft.com/office/2006/metadata/properties" targetNamespace="http://schemas.microsoft.com/office/2006/metadata/properties" ma:root="true" ma:fieldsID="3bf1d1d65b83a35312c7df0375d09d6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3A54C81-9AB5-446A-878C-797D859B38C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purl.org/dc/dcmitype/"/>
    <ds:schemaRef ds:uri="http://purl.org/dc/term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TechEd-NZ-2013-Speaker-Template</Template>
  <TotalTime>6168</TotalTime>
  <Words>879</Words>
  <Application>Microsoft Office PowerPoint</Application>
  <PresentationFormat>Custom</PresentationFormat>
  <Paragraphs>115</Paragraphs>
  <Slides>21</Slides>
  <Notes>4</Notes>
  <HiddenSlides>0</HiddenSlides>
  <MMClips>0</MMClips>
  <ScaleCrop>false</ScaleCrop>
  <HeadingPairs>
    <vt:vector size="8" baseType="variant">
      <vt:variant>
        <vt:lpstr>Fonts Used</vt:lpstr>
      </vt:variant>
      <vt:variant>
        <vt:i4>8</vt:i4>
      </vt:variant>
      <vt:variant>
        <vt:lpstr>Theme</vt:lpstr>
      </vt:variant>
      <vt:variant>
        <vt:i4>4</vt:i4>
      </vt:variant>
      <vt:variant>
        <vt:lpstr>Embedded OLE Servers</vt:lpstr>
      </vt:variant>
      <vt:variant>
        <vt:i4>1</vt:i4>
      </vt:variant>
      <vt:variant>
        <vt:lpstr>Slide Titles</vt:lpstr>
      </vt:variant>
      <vt:variant>
        <vt:i4>21</vt:i4>
      </vt:variant>
    </vt:vector>
  </HeadingPairs>
  <TitlesOfParts>
    <vt:vector size="34" baseType="lpstr">
      <vt:lpstr>Arial Unicode MS</vt:lpstr>
      <vt:lpstr>ＭＳ Ｐゴシック</vt:lpstr>
      <vt:lpstr>Arial</vt:lpstr>
      <vt:lpstr>Avenir LT Pro 45 Book</vt:lpstr>
      <vt:lpstr>Consolas</vt:lpstr>
      <vt:lpstr>Segoe UI</vt:lpstr>
      <vt:lpstr>Segoe UI Light</vt:lpstr>
      <vt:lpstr>Wingdings</vt:lpstr>
      <vt:lpstr>TechEd_NZ_2013_Template</vt:lpstr>
      <vt:lpstr>5-30629_Build_Template_DARK BLUE</vt:lpstr>
      <vt:lpstr>7-30269_Server &amp; Tools Business_16x9</vt:lpstr>
      <vt:lpstr>5-50002_Ignite_Breakout_Template</vt:lpstr>
      <vt:lpstr>Image</vt:lpstr>
      <vt:lpstr>ADFS 4.0 – Server 2016  OAuth 2.0 – Device Profile</vt:lpstr>
      <vt:lpstr>ADFS 4.0</vt:lpstr>
      <vt:lpstr>ADFS 4.0 – Server 2016</vt:lpstr>
      <vt:lpstr>ADFS 4.0 – Server 2016</vt:lpstr>
      <vt:lpstr>Demo</vt:lpstr>
      <vt:lpstr>ADFS 4.0 OIDC – OAuth 2.0</vt:lpstr>
      <vt:lpstr>ADFS 2.0</vt:lpstr>
      <vt:lpstr>ADFS 3.0</vt:lpstr>
      <vt:lpstr>ADFS 4.0</vt:lpstr>
      <vt:lpstr>Flows and endpoints</vt:lpstr>
      <vt:lpstr>Endpoints</vt:lpstr>
      <vt:lpstr>GET Authorize endpoint</vt:lpstr>
      <vt:lpstr>POST Token endpoint</vt:lpstr>
      <vt:lpstr>POST Token endpoint</vt:lpstr>
      <vt:lpstr>Demo</vt:lpstr>
      <vt:lpstr>OAuth 2.0 Device Profile</vt:lpstr>
      <vt:lpstr>OAuth 2.0 Device Profile</vt:lpstr>
      <vt:lpstr>OAuth 2.0 Device Profile</vt:lpstr>
      <vt:lpstr>OAuth 2.0 Device Profile</vt:lpstr>
      <vt:lpstr>Demo</vt:lpstr>
      <vt:lpstr>The end</vt:lpstr>
    </vt:vector>
  </TitlesOfParts>
  <Manager>&lt;Comms manager/speech writer&gt;</Manager>
  <Company>Microsoft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TechEd 2013</dc:subject>
  <dc:creator>Hantie Braybrook</dc:creator>
  <cp:keywords>TechEd 2013</cp:keywords>
  <dc:description>Template by: Jordan Cayabyab, Artitudes Design, Inc.
Formatting by: 
Audience Type: Internal/External</dc:description>
  <cp:lastModifiedBy>Rory Braybrook [DATACOM]</cp:lastModifiedBy>
  <cp:revision>315</cp:revision>
  <dcterms:created xsi:type="dcterms:W3CDTF">2013-08-06T22:28:25Z</dcterms:created>
  <dcterms:modified xsi:type="dcterms:W3CDTF">2016-09-14T22:58:41Z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0x010100A2B0BB5962AB3C45A9A1CE1EC4C4F647</vt:lpwstr>
  </property>
  <property fmtid="{D5CDD505-2E9C-101B-9397-08002B2CF9AE}" pid="3" name="Product">
    <vt:lpwstr/>
  </property>
  <property fmtid="{D5CDD505-2E9C-101B-9397-08002B2CF9AE}" pid="4" name="Event1">
    <vt:lpwstr>217;#Unassigned|e51362f4-782c-41a8-bb7b-e0cfc8669933</vt:lpwstr>
  </property>
  <property fmtid="{D5CDD505-2E9C-101B-9397-08002B2CF9AE}" pid="5" name="Audience">
    <vt:lpwstr/>
  </property>
</Properties>
</file>

<file path=docProps/thumbnail.jpeg>
</file>